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073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2/14/2016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500034" y="857232"/>
            <a:ext cx="75009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Отчёт на тему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Музей в детском саду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Дошкольный возраст- начало становления личности , формирования и развития человека как полноценного члена общества, поэтому необходимо  с раннего детства воспитывать у детей  гуманное отношение ко всему живому , нравственные и эстетические качества, патриотизм,  развивать их по всем ведущим направлениям: духовно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нравственному, социальному  познавательному, художественно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эстетическому, физическому.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«Сказка»  был создан  мини – музей « Русская изба»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Новая папка\100NIKON\DSCN4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00372"/>
            <a:ext cx="1643074" cy="142876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100NIKON\DSCN4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07389" y="4679165"/>
            <a:ext cx="1428760" cy="1643074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100NIKON\DSCN4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14942" y="4643446"/>
            <a:ext cx="1428760" cy="1714512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100NIKON\DSCN4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29387" y="3000373"/>
            <a:ext cx="1285886" cy="1571637"/>
          </a:xfrm>
          <a:prstGeom prst="rect">
            <a:avLst/>
          </a:prstGeom>
          <a:noFill/>
        </p:spPr>
      </p:pic>
      <p:pic>
        <p:nvPicPr>
          <p:cNvPr id="8" name="Рисунок 7" descr="C:\Users\user\Desktop\работа\DSCN30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143248"/>
            <a:ext cx="164307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Музей работает по таким направлениям как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Мини музей кукол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мини музей посуды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Русская изба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Работу начала с того, что  освободили помещение,  сделали печку , нашли колыбельку, лавки, сделали и разукрасили росписью сундук, приобрела расписную посуду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Богучарских»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умельцев под хохлому. Вскоре  была проведена работа с родителями и  некоторые родители откликнулись   и помогли в приобретении экспонатов.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Мама  Насти  привезла из Белгородской области деревянные свистульки, с росписью.  А  родители Кравцовой Олеси, решили сделать нашему музею коллекцию матрёшек.  Благодаря  помощи  наших прабабушек   Своеволиной  Марии Ивановны  и Своеволиной Веры   Ивановны  в нашем музее появились домотканые половики ,   занавески на окна, скатерти, наволочки вышитые собственноручно , так что не отвести глаз.  Из села  Красногоровка   родители Тыртышниковой  Ксюши подарили нашему музею сплетённую  колыбельку  бабушкой Надежды Филипповны , также  ею вышитые работы  : скатерть на стол, рушники, и.т.д.    Бабушка Некрасова Игоря  пополнила наш музей старинным самоваром, доставшимся от её матери. Родители нашей группы в том числе  как Тихоненко Галины Михайловны, Сафроновой Лилии Ивановны  , Белохиной  Веры Ивановны, Пащенко Ольги Васильевны    наполнили музей русскими куклами – оберегами. Дети сами для музея сделали куклы – кувадки.   Лаврова Валентина Александровна   подарила прялку   доставшуюся от её мамы.   Родители Кешишяна Роллана принесли деревянную косу сделанную его дядей для нашего музея. Многочисленные экспонаты очень красочны и всегда вызывают живой интерес у детей.  Наш музей любят посещать дети из других групп.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работа\102NIKON\DSCN3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1571636" cy="1785950"/>
          </a:xfrm>
          <a:prstGeom prst="rect">
            <a:avLst/>
          </a:prstGeom>
          <a:noFill/>
        </p:spPr>
      </p:pic>
      <p:pic>
        <p:nvPicPr>
          <p:cNvPr id="1027" name="Picture 3" descr="C:\Users\user\Desktop\работа\102NIKON\DSCN3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77797" y="4049443"/>
            <a:ext cx="1785950" cy="1545199"/>
          </a:xfrm>
          <a:prstGeom prst="rect">
            <a:avLst/>
          </a:prstGeom>
          <a:noFill/>
        </p:spPr>
      </p:pic>
      <p:pic>
        <p:nvPicPr>
          <p:cNvPr id="1029" name="Picture 5" descr="F:\100___01\IMG_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43634" y="-1785974"/>
            <a:ext cx="2295940" cy="2026776"/>
          </a:xfrm>
          <a:prstGeom prst="rect">
            <a:avLst/>
          </a:prstGeom>
          <a:noFill/>
        </p:spPr>
      </p:pic>
      <p:pic>
        <p:nvPicPr>
          <p:cNvPr id="9" name="Рисунок 8" descr="F:\ADATA UFD\DSCN40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работа\DSCN31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929066"/>
            <a:ext cx="1643074" cy="158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музее был организован огород под деревенский быт, где дети с удовольствием ухаживали за  рассадой помидор, огурцов, петрушки. Потом эти растения дети вместе с воспитателем пересадили в грунт и  целое лето ухаживали . Музей  располагает постоянными сменными композициями. </a:t>
            </a:r>
            <a:endParaRPr lang="ru-R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работа\100NIKON\DSCN2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1949782" cy="1480196"/>
          </a:xfrm>
          <a:prstGeom prst="rect">
            <a:avLst/>
          </a:prstGeom>
          <a:noFill/>
        </p:spPr>
      </p:pic>
      <p:pic>
        <p:nvPicPr>
          <p:cNvPr id="2051" name="Picture 3" descr="C:\Users\user\Desktop\работа\100NIKON\DSCN2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71678"/>
            <a:ext cx="1928826" cy="1357322"/>
          </a:xfrm>
          <a:prstGeom prst="rect">
            <a:avLst/>
          </a:prstGeom>
          <a:noFill/>
        </p:spPr>
      </p:pic>
      <p:pic>
        <p:nvPicPr>
          <p:cNvPr id="2052" name="Picture 4" descr="C:\Users\user\Desktop\работа\100NIKON\DSCN2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71678"/>
            <a:ext cx="1789766" cy="1288746"/>
          </a:xfrm>
          <a:prstGeom prst="rect">
            <a:avLst/>
          </a:prstGeom>
          <a:noFill/>
        </p:spPr>
      </p:pic>
      <p:pic>
        <p:nvPicPr>
          <p:cNvPr id="2053" name="Picture 5" descr="C:\Users\user\Desktop\работа\100NIKON\DSCN26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071942"/>
            <a:ext cx="2185052" cy="1357322"/>
          </a:xfrm>
          <a:prstGeom prst="rect">
            <a:avLst/>
          </a:prstGeom>
          <a:noFill/>
        </p:spPr>
      </p:pic>
      <p:pic>
        <p:nvPicPr>
          <p:cNvPr id="2054" name="Picture 6" descr="C:\Users\user\Desktop\работа\100NIKON\DSCN2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71942"/>
            <a:ext cx="214314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ребята  не только рассматривают , многие из которых видят впервые, но играют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Мною проделана  работа по изучению  русского фольклора, народного искусства, а также по составлению конспектов занятий и  сценариев обрядовых праздников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Пасха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Русские традиции   постепенно входят в повседневную жизнь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Родители нашей группы довольны , что детям уделяют внимание к русским традициям, зная что у детей расширяется кругозор, пополняется словарный запас. Они сотрудничают с нами в этом направлении, стараются помочь организовывать выставки к праздникам, готовят атрибуты, костюмы , помогают разучивать слова дома с детьми.    Переживают каждый раз  как же у нас пройдут открытые мероприятия. Мы вместе с ними радуемся успехам наших детей. А главное   в нашей работе  привить любовь к своей Родине, уважение к  предкам, родителям, сверстникам,  и не забывать наши русские традиции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:\Фото сайт\ПАСХА\IMG_17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2357454" cy="16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 сайт\ПАСХА\п1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714620"/>
            <a:ext cx="2214578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абота\DSCN3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530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11</cp:revision>
  <dcterms:created xsi:type="dcterms:W3CDTF">2014-04-21T03:46:42Z</dcterms:created>
  <dcterms:modified xsi:type="dcterms:W3CDTF">2016-02-14T09:30:19Z</dcterms:modified>
</cp:coreProperties>
</file>