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7" r:id="rId5"/>
    <p:sldId id="265" r:id="rId6"/>
    <p:sldId id="260" r:id="rId7"/>
    <p:sldId id="261" r:id="rId8"/>
    <p:sldId id="262" r:id="rId9"/>
    <p:sldId id="263" r:id="rId10"/>
    <p:sldId id="259" r:id="rId11"/>
    <p:sldId id="266" r:id="rId12"/>
    <p:sldId id="273" r:id="rId13"/>
    <p:sldId id="267" r:id="rId14"/>
    <p:sldId id="269"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E339BCAA-8854-4043-8D74-57DD16D227A9}" type="datetimeFigureOut">
              <a:rPr lang="ru-RU" smtClean="0"/>
              <a:t>10.01.2016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14B8A449-699C-41FA-B5DF-60ECCAE40414}"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39BCAA-8854-4043-8D74-57DD16D227A9}" type="datetimeFigureOut">
              <a:rPr lang="ru-RU" smtClean="0"/>
              <a:t>10.01.2016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39BCAA-8854-4043-8D74-57DD16D227A9}" type="datetimeFigureOut">
              <a:rPr lang="ru-RU" smtClean="0"/>
              <a:t>10.01.2016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339BCAA-8854-4043-8D74-57DD16D227A9}" type="datetimeFigureOut">
              <a:rPr lang="ru-RU" smtClean="0"/>
              <a:t>10.01.2016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339BCAA-8854-4043-8D74-57DD16D227A9}" type="datetimeFigureOut">
              <a:rPr lang="ru-RU" smtClean="0"/>
              <a:t>10.01.2016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14B8A449-699C-41FA-B5DF-60ECCAE4041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339BCAA-8854-4043-8D74-57DD16D227A9}" type="datetimeFigureOut">
              <a:rPr lang="ru-RU" smtClean="0"/>
              <a:t>10.01.2016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339BCAA-8854-4043-8D74-57DD16D227A9}" type="datetimeFigureOut">
              <a:rPr lang="ru-RU" smtClean="0"/>
              <a:t>10.01.2016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339BCAA-8854-4043-8D74-57DD16D227A9}" type="datetimeFigureOut">
              <a:rPr lang="ru-RU" smtClean="0"/>
              <a:t>10.01.2016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39BCAA-8854-4043-8D74-57DD16D227A9}" type="datetimeFigureOut">
              <a:rPr lang="ru-RU" smtClean="0"/>
              <a:t>10.01.2016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339BCAA-8854-4043-8D74-57DD16D227A9}" type="datetimeFigureOut">
              <a:rPr lang="ru-RU" smtClean="0"/>
              <a:t>10.01.2016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339BCAA-8854-4043-8D74-57DD16D227A9}" type="datetimeFigureOut">
              <a:rPr lang="ru-RU" smtClean="0"/>
              <a:t>10.01.2016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A449-699C-41FA-B5DF-60ECCAE4041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339BCAA-8854-4043-8D74-57DD16D227A9}" type="datetimeFigureOut">
              <a:rPr lang="ru-RU" smtClean="0"/>
              <a:t>10.01.2016</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4B8A449-699C-41FA-B5DF-60ECCAE40414}"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INternet\&#1054;&#1056;&#1048;&#1045;&#1053;&#1058;&#1048;&#1056;&#1054;&#1042;&#1040;&#1053;&#1048;&#1045;%20&#1053;&#1040;%20&#1052;&#1045;&#1057;&#1058;&#1053;&#1054;&#1057;&#1058;&#1048;%20(convert-video-online.com).av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052736"/>
            <a:ext cx="8229600" cy="1828800"/>
          </a:xfrm>
        </p:spPr>
        <p:txBody>
          <a:bodyPr>
            <a:normAutofit fontScale="90000"/>
          </a:bodyPr>
          <a:lstStyle/>
          <a:p>
            <a:r>
              <a:rPr lang="ru-RU" dirty="0" smtClean="0"/>
              <a:t>Способы Ориентирование на местности</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Ориентирование в лесистой местности</a:t>
            </a:r>
            <a:endParaRPr lang="ru-RU" dirty="0"/>
          </a:p>
        </p:txBody>
      </p:sp>
      <p:sp>
        <p:nvSpPr>
          <p:cNvPr id="3" name="Содержимое 2"/>
          <p:cNvSpPr>
            <a:spLocks noGrp="1"/>
          </p:cNvSpPr>
          <p:nvPr>
            <p:ph idx="1"/>
          </p:nvPr>
        </p:nvSpPr>
        <p:spPr/>
        <p:txBody>
          <a:bodyPr>
            <a:normAutofit/>
          </a:bodyPr>
          <a:lstStyle/>
          <a:p>
            <a:pPr>
              <a:buNone/>
            </a:pPr>
            <a:r>
              <a:rPr lang="ru-RU" sz="2400" dirty="0" smtClean="0"/>
              <a:t>В лесу определить стороны горизонта можно по лесоустроительным признакам (просекам, квартальным столбам). Просеки прорубаются в направлении с севера на юг и с запада на восток. В местах пересечения просек устанавливаются квартальные столбы, на которые наносятся цифры с указанием номера квартала. Грань между двумя наименьшими цифрами всегда ориентирована на север.</a:t>
            </a:r>
            <a:endParaRPr lang="ru-RU" sz="2400" dirty="0"/>
          </a:p>
        </p:txBody>
      </p:sp>
      <p:pic>
        <p:nvPicPr>
          <p:cNvPr id="2050" name="Picture 2" descr="C:\Users\1\Desktop\50302.jpg"/>
          <p:cNvPicPr>
            <a:picLocks noChangeAspect="1" noChangeArrowheads="1"/>
          </p:cNvPicPr>
          <p:nvPr/>
        </p:nvPicPr>
        <p:blipFill>
          <a:blip r:embed="rId2" cstate="print"/>
          <a:srcRect/>
          <a:stretch>
            <a:fillRect/>
          </a:stretch>
        </p:blipFill>
        <p:spPr bwMode="auto">
          <a:xfrm>
            <a:off x="5652120" y="4293096"/>
            <a:ext cx="3076599" cy="230744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4709160"/>
          </a:xfrm>
        </p:spPr>
        <p:txBody>
          <a:bodyPr/>
          <a:lstStyle/>
          <a:p>
            <a:pPr fontAlgn="base">
              <a:buNone/>
            </a:pPr>
            <a:r>
              <a:rPr lang="ru-RU" dirty="0" smtClean="0"/>
              <a:t>Надежным ориентиром в лесу являются зарубки на стволах деревьев. Они наносятся на высоте груди человека, с правой стороны от тропы (дороги).</a:t>
            </a:r>
          </a:p>
          <a:p>
            <a:pPr fontAlgn="base">
              <a:buNone/>
            </a:pPr>
            <a:r>
              <a:rPr lang="ru-RU" dirty="0" smtClean="0"/>
              <a:t>Наличие на дереве нескольких зарубок является свидетельством близости дороги или стоянки.</a:t>
            </a:r>
          </a:p>
          <a:p>
            <a:endParaRPr lang="ru-RU" dirty="0"/>
          </a:p>
        </p:txBody>
      </p:sp>
      <p:pic>
        <p:nvPicPr>
          <p:cNvPr id="1027" name="Picture 3" descr="C:\Users\1\Desktop\317532_original.jpg"/>
          <p:cNvPicPr>
            <a:picLocks noChangeAspect="1" noChangeArrowheads="1"/>
          </p:cNvPicPr>
          <p:nvPr/>
        </p:nvPicPr>
        <p:blipFill>
          <a:blip r:embed="rId2" cstate="print"/>
          <a:srcRect/>
          <a:stretch>
            <a:fillRect/>
          </a:stretch>
        </p:blipFill>
        <p:spPr bwMode="auto">
          <a:xfrm>
            <a:off x="3995936" y="3284984"/>
            <a:ext cx="4147939" cy="311372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Глазомер</a:t>
            </a:r>
            <a:endParaRPr lang="ru-RU" dirty="0"/>
          </a:p>
        </p:txBody>
      </p:sp>
      <p:sp>
        <p:nvSpPr>
          <p:cNvPr id="3" name="Содержимое 2"/>
          <p:cNvSpPr>
            <a:spLocks noGrp="1"/>
          </p:cNvSpPr>
          <p:nvPr>
            <p:ph idx="1"/>
          </p:nvPr>
        </p:nvSpPr>
        <p:spPr>
          <a:xfrm>
            <a:off x="467544" y="1412776"/>
            <a:ext cx="8229600" cy="4709160"/>
          </a:xfrm>
        </p:spPr>
        <p:txBody>
          <a:bodyPr>
            <a:noAutofit/>
          </a:bodyPr>
          <a:lstStyle/>
          <a:p>
            <a:pPr>
              <a:buNone/>
            </a:pPr>
            <a:r>
              <a:rPr lang="ru-RU" sz="2000" dirty="0" smtClean="0"/>
              <a:t>Глазомер – определение расстояния без использования специальных оптических приборов. На расстоянии 2-3 км различаются только очертания больших деревьев, на расстоянии 1 км отчетливо виден ствол дерева, на расстоянии 500 м становятся видны большие сучья, на расстоянии 300 м видны ветки, а на расстоянии 200 м можно различать листья. Расстояние до человека определяется с помощью миллиметровой линейки по формуле: Д =1000:р (мм), где </a:t>
            </a:r>
            <a:r>
              <a:rPr lang="ru-RU" sz="2000" dirty="0" err="1" smtClean="0"/>
              <a:t>р</a:t>
            </a:r>
            <a:r>
              <a:rPr lang="ru-RU" sz="2000" dirty="0" smtClean="0"/>
              <a:t> – количество миллиметров, закрывающих видимый рост человека при удалении линейки на расстояние вытянутой руки от глаза (60 см). Для определения ширины реки (оврага) необходимо встать на берег и надвинуть фуражку на лоб так, чтобы из-под края козырька был виден только обрез воды на противоположном берегу. Далее, не меняя наклона головы и положения фуражки, следует повернуть голову вправо (влево), заметить предмет, который находится на том же берегу, что и наблюдатель, и виден из-под края козырька. Расстояние до этого предмета примерно равно ширине реки.</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5832648"/>
          </a:xfrm>
        </p:spPr>
        <p:txBody>
          <a:bodyPr>
            <a:noAutofit/>
          </a:bodyPr>
          <a:lstStyle/>
          <a:p>
            <a:pPr>
              <a:buNone/>
            </a:pPr>
            <a:r>
              <a:rPr lang="ru-RU" sz="2400" dirty="0" smtClean="0"/>
              <a:t>В ряде случаев определить стороны горизонта не представляется возможным (густой туман, снегопад, заросли камыша, ночь, горы), тогда используется метод движения по азимуту. Азимутом называется угол, отсчитываемый по ходу часовой стрелки от северного направления меридиана до направления движения. Спасателю необходимо уметь определять пройденное расстояние и расстояние до недоступных предметов. Для определения пройденного расстояния используется подсчет количества шагов или контроль времени движения. В первом случае общее количество шагов умножается на среднюю длину шага, а во втором случае средняя величина пути, пройденного за 1 ч, умножается на количество часов пути. Расстояние до недоступного предмета определяется несколькими основными способами.</a:t>
            </a: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229600" cy="4709160"/>
          </a:xfrm>
        </p:spPr>
        <p:txBody>
          <a:bodyPr>
            <a:normAutofit fontScale="85000" lnSpcReduction="20000"/>
          </a:bodyPr>
          <a:lstStyle/>
          <a:p>
            <a:pPr>
              <a:buNone/>
            </a:pPr>
            <a:r>
              <a:rPr lang="ru-RU" dirty="0" smtClean="0"/>
              <a:t>Один из способов определения расстояния, недоступного для непосредственного измерения, связан с законами геометрии и основан на равенстве треугольников. Для этого необходимо стать на берегу реки лицом к воде, заметить на противоположном берегу неподвижный предмет в непосредственной близости от воды (В). Повернуться вправо на месте первоначального стояния (Д) и отмерить 50 шагов вдоль берега. В этом месте (О) ставится вертикальная веха. От нее в том же направлении отмеряется еще 50 шагов (С). Затем, повернувшись вправо, необходимо двигаться от реки перпендикулярно берегу до тех пор, пока веха в точке О и предмет на противоположном берегу (В) не окажутся в створе (на одной линии). Расстояние между точками С и А соответствует ширине реки.</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РИЕНТИРОВАНИЕ НА МЕСТНОСТИ (convert-video-online.com).avi">
            <a:hlinkClick r:id="" action="ppaction://media"/>
          </p:cNvPr>
          <p:cNvPicPr>
            <a:picLocks noGrp="1" noRot="1" noChangeAspect="1"/>
          </p:cNvPicPr>
          <p:nvPr>
            <p:ph idx="1"/>
            <a:videoFile r:link="rId1"/>
          </p:nvPr>
        </p:nvPicPr>
        <p:blipFill>
          <a:blip r:embed="rId3" cstate="print"/>
          <a:stretch>
            <a:fillRect/>
          </a:stretch>
        </p:blipFill>
        <p:spPr>
          <a:xfrm>
            <a:off x="-1692696" y="0"/>
            <a:ext cx="12192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9496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08920"/>
            <a:ext cx="8229600" cy="1143000"/>
          </a:xfrm>
        </p:spPr>
        <p:txBody>
          <a:bodyPr>
            <a:normAutofit/>
          </a:bodyPr>
          <a:lstStyle/>
          <a:p>
            <a:r>
              <a:rPr lang="ru-RU" sz="5400" dirty="0" smtClean="0"/>
              <a:t>Конец</a:t>
            </a:r>
            <a:endParaRPr lang="ru-RU"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Содержимое 2"/>
          <p:cNvSpPr>
            <a:spLocks noGrp="1"/>
          </p:cNvSpPr>
          <p:nvPr>
            <p:ph idx="1"/>
          </p:nvPr>
        </p:nvSpPr>
        <p:spPr/>
        <p:txBody>
          <a:bodyPr/>
          <a:lstStyle/>
          <a:p>
            <a:pPr marL="651510" indent="-514350">
              <a:buAutoNum type="arabicPeriod"/>
            </a:pPr>
            <a:r>
              <a:rPr lang="ru-RU" dirty="0" smtClean="0"/>
              <a:t>Ориентирование по компасу</a:t>
            </a:r>
          </a:p>
          <a:p>
            <a:pPr marL="651510" indent="-514350">
              <a:buAutoNum type="arabicPeriod"/>
            </a:pPr>
            <a:r>
              <a:rPr lang="ru-RU" dirty="0" smtClean="0"/>
              <a:t>Ориентирование по Солнцу</a:t>
            </a:r>
          </a:p>
          <a:p>
            <a:pPr marL="651510" indent="-514350">
              <a:buAutoNum type="arabicPeriod"/>
            </a:pPr>
            <a:r>
              <a:rPr lang="ru-RU" dirty="0" smtClean="0"/>
              <a:t>Ориентирование по Солнцу часам</a:t>
            </a:r>
          </a:p>
          <a:p>
            <a:pPr marL="651510" indent="-514350">
              <a:buAutoNum type="arabicPeriod"/>
            </a:pPr>
            <a:r>
              <a:rPr lang="ru-RU" dirty="0" smtClean="0"/>
              <a:t>Ориентирование по Полярной звезде</a:t>
            </a:r>
          </a:p>
          <a:p>
            <a:pPr marL="651510" indent="-514350">
              <a:buAutoNum type="arabicPeriod"/>
            </a:pPr>
            <a:r>
              <a:rPr lang="ru-RU" dirty="0" smtClean="0"/>
              <a:t>Ориентирование по Луне</a:t>
            </a:r>
          </a:p>
          <a:p>
            <a:pPr marL="651510" indent="-514350">
              <a:buAutoNum type="arabicPeriod"/>
            </a:pPr>
            <a:r>
              <a:rPr lang="ru-RU" dirty="0" smtClean="0"/>
              <a:t>Ориентирование в лесистой местности</a:t>
            </a:r>
          </a:p>
          <a:p>
            <a:pPr marL="651510" indent="-514350">
              <a:buAutoNum type="arabicPeriod"/>
            </a:pPr>
            <a:r>
              <a:rPr lang="ru-RU" dirty="0" smtClean="0"/>
              <a:t>Ориентирование по глазомеру</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229600" cy="4709160"/>
          </a:xfrm>
        </p:spPr>
        <p:txBody>
          <a:bodyPr>
            <a:normAutofit/>
          </a:bodyPr>
          <a:lstStyle/>
          <a:p>
            <a:pPr>
              <a:buNone/>
            </a:pPr>
            <a:r>
              <a:rPr lang="ru-RU" sz="2400" dirty="0" smtClean="0"/>
              <a:t>Ориентирование – это умение определить стороны света, представить себе направление дорог и расположение населенных пунктов по отношению к тому месту, в котором вы находитесь. Дорогу всегда можно найти, зная расположение сторон света. Их всего четыре: север (N), восток (E), юг (S) и запад (W).</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20688"/>
            <a:ext cx="8229600" cy="4709160"/>
          </a:xfrm>
        </p:spPr>
        <p:txBody>
          <a:bodyPr>
            <a:normAutofit/>
          </a:bodyPr>
          <a:lstStyle/>
          <a:p>
            <a:pPr>
              <a:buNone/>
            </a:pPr>
            <a:r>
              <a:rPr lang="ru-RU" sz="2400" dirty="0" smtClean="0"/>
              <a:t>Ориентирование на местности является одним из важных условий обеспечения жизнедеятельности и успешного выполнения поставленных задач. Ориентирование на местности по карте и компасу большой сложности не представляет. Но иногда приходится действовать, не имея карты, компаса. Поэтому при подготовке к походу необходимо особое внимание уделять привитию твердых навыков основных приемов, правил и способов ориентирования на местности без карты и компаса. Каждый член группы должен уметь хорошо и быстро ориентироваться на различной местности и в любых метеоусловиях. </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smtClean="0"/>
              <a:t>Определение сторон горизонта по компасу.</a:t>
            </a:r>
            <a:endParaRPr lang="ru-RU" dirty="0"/>
          </a:p>
        </p:txBody>
      </p:sp>
      <p:sp>
        <p:nvSpPr>
          <p:cNvPr id="3" name="Содержимое 2"/>
          <p:cNvSpPr>
            <a:spLocks noGrp="1"/>
          </p:cNvSpPr>
          <p:nvPr>
            <p:ph idx="1"/>
          </p:nvPr>
        </p:nvSpPr>
        <p:spPr/>
        <p:txBody>
          <a:bodyPr>
            <a:normAutofit/>
          </a:bodyPr>
          <a:lstStyle/>
          <a:p>
            <a:pPr>
              <a:buNone/>
            </a:pPr>
            <a:r>
              <a:rPr lang="ru-RU" sz="2400" dirty="0" smtClean="0"/>
              <a:t>Наличие исправного компаса снимает практически все проблемы определения сторон горизонта. Метод его применения общеизвестен. Исправность компаса проверяется путем поднесения к стрелке металлического предмета и выведения стрелки из устойчивого равновесия. После удаления металлического предмета стрелка должна установиться в исходное положение. Если стрелка не устанавливается в исходное положение или долго не успокаивается, то такой компас использовать нельзя. В походном положении стрелка компаса должна быть заторможена.</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smtClean="0"/>
              <a:t>Ориентирование по Солнцу.</a:t>
            </a:r>
            <a:endParaRPr lang="ru-RU" dirty="0"/>
          </a:p>
        </p:txBody>
      </p:sp>
      <p:sp>
        <p:nvSpPr>
          <p:cNvPr id="3" name="Содержимое 2"/>
          <p:cNvSpPr>
            <a:spLocks noGrp="1"/>
          </p:cNvSpPr>
          <p:nvPr>
            <p:ph idx="1"/>
          </p:nvPr>
        </p:nvSpPr>
        <p:spPr/>
        <p:txBody>
          <a:bodyPr>
            <a:normAutofit/>
          </a:bodyPr>
          <a:lstStyle/>
          <a:p>
            <a:pPr>
              <a:buNone/>
            </a:pPr>
            <a:r>
              <a:rPr lang="ru-RU" sz="2400" dirty="0" smtClean="0"/>
              <a:t>Места восхода и захода Солнца по временам года различны: зимой Солнце восходит на юго-востоке, а заходит на юго-западе; летом Солнце восходит на северо-востоке, а заходит на северо-западе; весной и осенью Солнце восходит на востоке, а заходит на западе. В полдень Солнце всегда находится в направлении юга. Самая короткая тень от местных предметов бывает в 13 часов, и направление тени от вертикально расположенных местных предметов в это время будет указывать на север. Если солнце скрыто облаками, поставьте нож на ноготь пальца - хотя бы небольшая, но тень появится и станет ясно, где солнце. </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smtClean="0"/>
              <a:t>По С</a:t>
            </a:r>
            <a:r>
              <a:rPr lang="ru-RU" b="0" dirty="0" smtClean="0"/>
              <a:t>олнцу </a:t>
            </a:r>
            <a:r>
              <a:rPr lang="ru-RU" b="0" dirty="0" smtClean="0"/>
              <a:t>и часам.</a:t>
            </a:r>
            <a:endParaRPr lang="ru-RU" dirty="0"/>
          </a:p>
        </p:txBody>
      </p:sp>
      <p:sp>
        <p:nvSpPr>
          <p:cNvPr id="3" name="Содержимое 2"/>
          <p:cNvSpPr>
            <a:spLocks noGrp="1"/>
          </p:cNvSpPr>
          <p:nvPr>
            <p:ph idx="1"/>
          </p:nvPr>
        </p:nvSpPr>
        <p:spPr/>
        <p:txBody>
          <a:bodyPr>
            <a:normAutofit/>
          </a:bodyPr>
          <a:lstStyle/>
          <a:p>
            <a:pPr>
              <a:buNone/>
            </a:pPr>
            <a:r>
              <a:rPr lang="ru-RU" sz="2400" dirty="0" smtClean="0"/>
              <a:t>Надо направить часовую стрелку на Солнце, и угол, образуемый между направлением часовой стрелки и цифрой 1 (13 часов) циферблата, разделить воображаемой линией пополам. Линия, разделяющая этот угол, укажет направление: впереди - юг, сзади - север. При этом надо помнить, что до 13 часов нужно делить левый угол, а во вторую половину дня - правый угол. </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smtClean="0"/>
              <a:t>По П</a:t>
            </a:r>
            <a:r>
              <a:rPr lang="ru-RU" b="0" dirty="0" smtClean="0"/>
              <a:t>олярной </a:t>
            </a:r>
            <a:r>
              <a:rPr lang="ru-RU" b="0" dirty="0" smtClean="0"/>
              <a:t>звезде. </a:t>
            </a:r>
            <a:endParaRPr lang="ru-RU" dirty="0"/>
          </a:p>
        </p:txBody>
      </p:sp>
      <p:sp>
        <p:nvSpPr>
          <p:cNvPr id="3" name="Содержимое 2"/>
          <p:cNvSpPr>
            <a:spLocks noGrp="1"/>
          </p:cNvSpPr>
          <p:nvPr>
            <p:ph idx="1"/>
          </p:nvPr>
        </p:nvSpPr>
        <p:spPr/>
        <p:txBody>
          <a:bodyPr>
            <a:normAutofit/>
          </a:bodyPr>
          <a:lstStyle/>
          <a:p>
            <a:pPr>
              <a:buNone/>
            </a:pPr>
            <a:r>
              <a:rPr lang="ru-RU" sz="2400" dirty="0" smtClean="0"/>
              <a:t>Полярная звезда всегда находится на севере. Чтобы найти Полярную звезду, надо сначала найти созвездие Большой Медведицы, напоминающее ковш, составленный из семи довольно ярких звезд, затем через две крайние правые звезды Большой Медведицы мысленно провести линию, на которой отложить пять раз расстояние между этими крайними звездами, и тогда в конце этой линии найдем Полярную звезду, которая, в свою очередь, находится в хвосте другого созвездия, называемого Малой Медведицей. Став лицом к Полярной звезде, мы получим направление на север. </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smtClean="0"/>
              <a:t>По Л</a:t>
            </a:r>
            <a:r>
              <a:rPr lang="ru-RU" b="0" dirty="0" smtClean="0"/>
              <a:t>уне</a:t>
            </a:r>
            <a:r>
              <a:rPr lang="ru-RU" b="0" dirty="0" smtClean="0"/>
              <a:t>.</a:t>
            </a:r>
            <a:endParaRPr lang="ru-RU" dirty="0"/>
          </a:p>
        </p:txBody>
      </p:sp>
      <p:sp>
        <p:nvSpPr>
          <p:cNvPr id="3" name="Содержимое 2"/>
          <p:cNvSpPr>
            <a:spLocks noGrp="1"/>
          </p:cNvSpPr>
          <p:nvPr>
            <p:ph idx="1"/>
          </p:nvPr>
        </p:nvSpPr>
        <p:spPr/>
        <p:txBody>
          <a:bodyPr>
            <a:normAutofit/>
          </a:bodyPr>
          <a:lstStyle/>
          <a:p>
            <a:pPr>
              <a:buNone/>
            </a:pPr>
            <a:r>
              <a:rPr lang="ru-RU" sz="2600" dirty="0" smtClean="0"/>
              <a:t>Для приблизительного ориентирования нужно знать, что летом в первую четверть Луна в 20 часов находится на юге, в 2 часа ночи - на западе, в последнюю четверть в 2 часа ночи - на востоке, в 8 часов утра - на юге. При полнолунии ночью стороны горизонта определяются так же, как по Солнцу и часам, причем Луна принимается за Солнце. Необходимо помнить, что полная Луна противостоит Солнцу, т. е. находится против него.</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TotalTime>
  <Words>1123</Words>
  <Application>Microsoft Office PowerPoint</Application>
  <PresentationFormat>Экран (4:3)</PresentationFormat>
  <Paragraphs>31</Paragraphs>
  <Slides>16</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Апекс</vt:lpstr>
      <vt:lpstr>Способы Ориентирование на местности</vt:lpstr>
      <vt:lpstr>Содержание</vt:lpstr>
      <vt:lpstr>Слайд 3</vt:lpstr>
      <vt:lpstr>Слайд 4</vt:lpstr>
      <vt:lpstr>Определение сторон горизонта по компасу.</vt:lpstr>
      <vt:lpstr>Ориентирование по Солнцу.</vt:lpstr>
      <vt:lpstr>По Солнцу и часам.</vt:lpstr>
      <vt:lpstr>По Полярной звезде. </vt:lpstr>
      <vt:lpstr>По Луне.</vt:lpstr>
      <vt:lpstr>Ориентирование в лесистой местности</vt:lpstr>
      <vt:lpstr>Слайд 11</vt:lpstr>
      <vt:lpstr>Глазомер</vt:lpstr>
      <vt:lpstr>Слайд 13</vt:lpstr>
      <vt:lpstr>Слайд 14</vt:lpstr>
      <vt:lpstr>Слайд 15</vt:lpstr>
      <vt:lpstr>Конец</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Winter Shine</dc:creator>
  <cp:lastModifiedBy>Winter Shine</cp:lastModifiedBy>
  <cp:revision>4</cp:revision>
  <dcterms:created xsi:type="dcterms:W3CDTF">2016-01-10T19:10:38Z</dcterms:created>
  <dcterms:modified xsi:type="dcterms:W3CDTF">2016-01-10T19:49:05Z</dcterms:modified>
</cp:coreProperties>
</file>