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1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5020420" cy="5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6560902" cy="5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4695902" cy="36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 Акимов</cp:lastModifiedBy>
  <cp:revision>16</cp:revision>
  <dcterms:created xsi:type="dcterms:W3CDTF">2013-01-06T18:32:13Z</dcterms:created>
  <dcterms:modified xsi:type="dcterms:W3CDTF">2016-02-14T16:24:23Z</dcterms:modified>
</cp:coreProperties>
</file>