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1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сад № 47 Калининского района г. Санкт-Петербурга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 хорошо!</a:t>
            </a:r>
            <a:b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для младшей группы.</a:t>
            </a:r>
            <a:endParaRPr lang="ru-RU" sz="3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2639144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ru-RU" sz="10100" dirty="0" smtClean="0">
                <a:solidFill>
                  <a:schemeClr val="accent6">
                    <a:lumMod val="50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10100" dirty="0" smtClean="0">
                <a:solidFill>
                  <a:schemeClr val="accent6">
                    <a:lumMod val="50000"/>
                  </a:schemeClr>
                </a:solidFill>
              </a:rPr>
              <a:t> Тимофеева Л.В.</a:t>
            </a:r>
          </a:p>
          <a:p>
            <a:pPr algn="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6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6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6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6200" dirty="0" smtClean="0">
                <a:solidFill>
                  <a:schemeClr val="accent6">
                    <a:lumMod val="50000"/>
                  </a:schemeClr>
                </a:solidFill>
              </a:rPr>
              <a:t>2016 год.</a:t>
            </a:r>
            <a:endParaRPr lang="ru-RU" sz="6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9290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92919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268761"/>
            <a:ext cx="6774381" cy="49125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2146638" cy="3198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6672"/>
            <a:ext cx="3168352" cy="3204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02" y="3362934"/>
            <a:ext cx="222474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692696"/>
            <a:ext cx="5255141" cy="53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2002891" cy="2457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17544"/>
            <a:ext cx="2398576" cy="2398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75679"/>
            <a:ext cx="2736304" cy="2925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53136"/>
            <a:ext cx="2631951" cy="1707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42" y="3717032"/>
            <a:ext cx="2051611" cy="2051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2427767" cy="24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19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ГБДОУ детский сад № 47 Калининского района г. Санкт-Петербурга  Быть здоровым хорошо! Интерактивная игра для младшей группы.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 Акимов</cp:lastModifiedBy>
  <cp:revision>15</cp:revision>
  <dcterms:created xsi:type="dcterms:W3CDTF">2013-01-06T18:32:13Z</dcterms:created>
  <dcterms:modified xsi:type="dcterms:W3CDTF">2016-02-14T16:21:09Z</dcterms:modified>
</cp:coreProperties>
</file>