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4" r:id="rId4"/>
    <p:sldId id="283" r:id="rId5"/>
    <p:sldId id="263" r:id="rId6"/>
    <p:sldId id="261" r:id="rId7"/>
    <p:sldId id="284" r:id="rId8"/>
    <p:sldId id="287" r:id="rId9"/>
    <p:sldId id="285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FF66"/>
    <a:srgbClr val="99CCFF"/>
    <a:srgbClr val="FF99FF"/>
    <a:srgbClr val="00FFFF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FEB101D-3B5A-45E0-8A38-164A3F50997C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D610C0-A3F7-44DF-BD06-570870D31C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8.xml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gif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9900"/>
                </a:solidFill>
                <a:latin typeface="Comic Sans MS" pitchFamily="66" charset="0"/>
              </a:rPr>
              <a:t>Окружающий мир</a:t>
            </a:r>
            <a:endParaRPr lang="ru-RU" sz="66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86182" y="4500570"/>
            <a:ext cx="4643470" cy="1752600"/>
          </a:xfrm>
        </p:spPr>
        <p:txBody>
          <a:bodyPr/>
          <a:lstStyle/>
          <a:p>
            <a:r>
              <a:rPr lang="ru-RU" sz="2000" b="1" dirty="0" err="1" smtClean="0"/>
              <a:t>Таскаева</a:t>
            </a:r>
            <a:r>
              <a:rPr lang="ru-RU" sz="2000" b="1" dirty="0" smtClean="0"/>
              <a:t> Т.В.</a:t>
            </a:r>
          </a:p>
          <a:p>
            <a:r>
              <a:rPr lang="ru-RU" sz="2000" b="1" dirty="0" smtClean="0"/>
              <a:t>учитель начальных классов</a:t>
            </a:r>
          </a:p>
          <a:p>
            <a:r>
              <a:rPr lang="ru-RU" sz="2000" b="1" dirty="0" smtClean="0"/>
              <a:t>МАОУ «</a:t>
            </a:r>
            <a:r>
              <a:rPr lang="ru-RU" sz="2000" b="1" dirty="0" err="1" smtClean="0"/>
              <a:t>Самковская</a:t>
            </a:r>
            <a:r>
              <a:rPr lang="ru-RU" sz="2000" b="1" dirty="0" smtClean="0"/>
              <a:t> СОШ»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99792" y="2348880"/>
            <a:ext cx="3168352" cy="136815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ЖИВОТНЫЕ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437112"/>
            <a:ext cx="2664296" cy="914400"/>
          </a:xfrm>
          <a:prstGeom prst="round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ТЕПЛО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692696"/>
            <a:ext cx="2448272" cy="914400"/>
          </a:xfrm>
          <a:prstGeom prst="round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ВОДА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476672"/>
            <a:ext cx="2160240" cy="914400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ПИЩА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7984" y="5013176"/>
            <a:ext cx="2232248" cy="914400"/>
          </a:xfrm>
          <a:prstGeom prst="roundRect">
            <a:avLst/>
          </a:prstGeom>
          <a:solidFill>
            <a:srgbClr val="99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ВОЗДУХ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8268517">
            <a:off x="1891022" y="1595206"/>
            <a:ext cx="484632" cy="1273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1798873">
            <a:off x="5081796" y="1468345"/>
            <a:ext cx="484632" cy="839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640716">
            <a:off x="1945745" y="3366074"/>
            <a:ext cx="484632" cy="11344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611686">
            <a:off x="4434859" y="3834468"/>
            <a:ext cx="484632" cy="11344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04248" y="3212976"/>
            <a:ext cx="1944216" cy="914400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СВЕТ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624003">
            <a:off x="6117352" y="2675736"/>
            <a:ext cx="484632" cy="839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6" grpId="0" animBg="1"/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1763713" y="692150"/>
            <a:ext cx="4608512" cy="1800225"/>
          </a:xfrm>
          <a:prstGeom prst="ellipse">
            <a:avLst/>
          </a:prstGeom>
          <a:gradFill rotWithShape="1">
            <a:gsLst>
              <a:gs pos="0">
                <a:srgbClr val="6600CC"/>
              </a:gs>
              <a:gs pos="100000">
                <a:srgbClr val="6600FF"/>
              </a:gs>
            </a:gsLst>
            <a:path path="rect">
              <a:fillToRect r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800" b="1" i="1"/>
              <a:t>животные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924300" y="2492375"/>
            <a:ext cx="28082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284663" y="2565400"/>
            <a:ext cx="31670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250825" y="3789363"/>
            <a:ext cx="2447925" cy="1008062"/>
          </a:xfrm>
          <a:prstGeom prst="ellipse">
            <a:avLst/>
          </a:prstGeom>
          <a:gradFill rotWithShape="1">
            <a:gsLst>
              <a:gs pos="0">
                <a:srgbClr val="6600CC"/>
              </a:gs>
              <a:gs pos="100000">
                <a:srgbClr val="6600FF"/>
              </a:gs>
            </a:gsLst>
            <a:path path="rect">
              <a:fillToRect r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  <a:hlinkClick r:id="" action="ppaction://hlinkshowjump?jump=nextslide"/>
              </a:rPr>
              <a:t>насекомые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2195513" y="4508500"/>
            <a:ext cx="2447925" cy="1008063"/>
          </a:xfrm>
          <a:prstGeom prst="ellipse">
            <a:avLst/>
          </a:prstGeom>
          <a:gradFill rotWithShape="1">
            <a:gsLst>
              <a:gs pos="0">
                <a:srgbClr val="6600FF"/>
              </a:gs>
              <a:gs pos="100000">
                <a:srgbClr val="6600CC"/>
              </a:gs>
            </a:gsLst>
            <a:path path="rect">
              <a:fillToRect r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200" b="1" i="1">
                <a:hlinkClick r:id="rId2" action="ppaction://hlinksldjump"/>
              </a:rPr>
              <a:t>рыбы</a:t>
            </a:r>
            <a:endParaRPr lang="ru-RU" sz="3200" b="1" i="1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787900" y="4581525"/>
            <a:ext cx="2447925" cy="1008063"/>
          </a:xfrm>
          <a:prstGeom prst="ellipse">
            <a:avLst/>
          </a:prstGeom>
          <a:gradFill rotWithShape="1">
            <a:gsLst>
              <a:gs pos="0">
                <a:srgbClr val="6600FF"/>
              </a:gs>
              <a:gs pos="100000">
                <a:srgbClr val="6600CC"/>
              </a:gs>
            </a:gsLst>
            <a:path path="rect">
              <a:fillToRect r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200" b="1" i="1">
                <a:hlinkClick r:id="rId3" action="ppaction://hlinksldjump"/>
              </a:rPr>
              <a:t>птицы</a:t>
            </a:r>
            <a:endParaRPr lang="ru-RU" sz="3200" b="1" i="1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6372225" y="3573463"/>
            <a:ext cx="2447925" cy="1008062"/>
          </a:xfrm>
          <a:prstGeom prst="ellipse">
            <a:avLst/>
          </a:prstGeom>
          <a:gradFill rotWithShape="1">
            <a:gsLst>
              <a:gs pos="0">
                <a:srgbClr val="6600FF"/>
              </a:gs>
              <a:gs pos="100000">
                <a:srgbClr val="6600CC"/>
              </a:gs>
            </a:gsLst>
            <a:path path="rect">
              <a:fillToRect r="100000" b="10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3200" b="1" i="1">
                <a:hlinkClick r:id="rId4" action="ppaction://hlinksldjump"/>
              </a:rPr>
              <a:t>звери</a:t>
            </a:r>
            <a:endParaRPr lang="ru-RU" sz="3200" b="1" i="1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2484438" y="2492375"/>
            <a:ext cx="1511300" cy="1296988"/>
          </a:xfrm>
          <a:prstGeom prst="line">
            <a:avLst/>
          </a:prstGeom>
          <a:noFill/>
          <a:ln w="762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>
            <a:off x="3276600" y="2492375"/>
            <a:ext cx="719138" cy="1944688"/>
          </a:xfrm>
          <a:prstGeom prst="line">
            <a:avLst/>
          </a:prstGeom>
          <a:noFill/>
          <a:ln w="762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995738" y="2492375"/>
            <a:ext cx="3313112" cy="1008063"/>
          </a:xfrm>
          <a:prstGeom prst="line">
            <a:avLst/>
          </a:prstGeom>
          <a:noFill/>
          <a:ln w="762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995738" y="2492375"/>
            <a:ext cx="1800225" cy="2016125"/>
          </a:xfrm>
          <a:prstGeom prst="line">
            <a:avLst/>
          </a:prstGeom>
          <a:noFill/>
          <a:ln w="76200">
            <a:solidFill>
              <a:srgbClr val="66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3" name="Picture 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1" y="4857760"/>
            <a:ext cx="1571636" cy="1214446"/>
          </a:xfrm>
          <a:prstGeom prst="rect">
            <a:avLst/>
          </a:prstGeom>
          <a:noFill/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5357826"/>
            <a:ext cx="1714512" cy="131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8" descr="Рисунок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5429264"/>
            <a:ext cx="1428760" cy="1308096"/>
          </a:xfrm>
          <a:prstGeom prst="rect">
            <a:avLst/>
          </a:prstGeom>
          <a:noFill/>
        </p:spPr>
      </p:pic>
      <p:pic>
        <p:nvPicPr>
          <p:cNvPr id="16" name="Picture 12" descr="ёжи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4929198"/>
            <a:ext cx="1643074" cy="1722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Как живут животные?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	</a:t>
            </a:r>
            <a:r>
              <a:rPr lang="ru-RU" sz="5400" b="1" dirty="0" smtClean="0"/>
              <a:t>Что им необходимо для жизни?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 flipV="1">
            <a:off x="0" y="1530350"/>
            <a:ext cx="468313" cy="69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/>
          </a:p>
        </p:txBody>
      </p:sp>
      <p:pic>
        <p:nvPicPr>
          <p:cNvPr id="10253" name="Picture 13" descr="koro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52963"/>
            <a:ext cx="2484438" cy="2205037"/>
          </a:xfrm>
          <a:prstGeom prst="rect">
            <a:avLst/>
          </a:prstGeom>
          <a:noFill/>
        </p:spPr>
      </p:pic>
      <p:pic>
        <p:nvPicPr>
          <p:cNvPr id="10254" name="Picture 14" descr="p10302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188913"/>
            <a:ext cx="2555875" cy="1617662"/>
          </a:xfrm>
          <a:prstGeom prst="rect">
            <a:avLst/>
          </a:prstGeom>
          <a:noFill/>
        </p:spPr>
      </p:pic>
      <p:pic>
        <p:nvPicPr>
          <p:cNvPr id="10255" name="Picture 15" descr="imagesCAXWSC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4300" y="0"/>
            <a:ext cx="2124075" cy="1858963"/>
          </a:xfrm>
          <a:prstGeom prst="rect">
            <a:avLst/>
          </a:prstGeom>
          <a:noFill/>
        </p:spPr>
      </p:pic>
      <p:pic>
        <p:nvPicPr>
          <p:cNvPr id="10256" name="Picture 16" descr="PR2005060816163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4691063"/>
            <a:ext cx="2484437" cy="2166937"/>
          </a:xfrm>
          <a:prstGeom prst="rect">
            <a:avLst/>
          </a:prstGeom>
          <a:noFill/>
        </p:spPr>
      </p:pic>
      <p:pic>
        <p:nvPicPr>
          <p:cNvPr id="10257" name="Picture 17" descr="turi_interesting_118890393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2060575"/>
            <a:ext cx="2484437" cy="2236788"/>
          </a:xfrm>
          <a:prstGeom prst="rect">
            <a:avLst/>
          </a:prstGeom>
          <a:noFill/>
        </p:spPr>
      </p:pic>
      <p:pic>
        <p:nvPicPr>
          <p:cNvPr id="10258" name="Picture 18" descr="UR_ARC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989138"/>
            <a:ext cx="2090738" cy="2565400"/>
          </a:xfrm>
          <a:prstGeom prst="rect">
            <a:avLst/>
          </a:prstGeom>
          <a:noFill/>
        </p:spPr>
      </p:pic>
      <p:pic>
        <p:nvPicPr>
          <p:cNvPr id="10259" name="Picture 19" descr="волчат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1916113"/>
            <a:ext cx="2555875" cy="1647825"/>
          </a:xfrm>
          <a:prstGeom prst="rect">
            <a:avLst/>
          </a:prstGeom>
          <a:noFill/>
        </p:spPr>
      </p:pic>
      <p:pic>
        <p:nvPicPr>
          <p:cNvPr id="10261" name="Picture 21" descr="телят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00338" y="5157788"/>
            <a:ext cx="2555875" cy="1700212"/>
          </a:xfrm>
          <a:prstGeom prst="rect">
            <a:avLst/>
          </a:prstGeom>
          <a:noFill/>
        </p:spPr>
      </p:pic>
      <p:pic>
        <p:nvPicPr>
          <p:cNvPr id="10263" name="Picture 23" descr="imagesCAGEA8W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188913"/>
            <a:ext cx="2700338" cy="1608137"/>
          </a:xfrm>
          <a:prstGeom prst="rect">
            <a:avLst/>
          </a:prstGeom>
          <a:noFill/>
        </p:spPr>
      </p:pic>
      <p:pic>
        <p:nvPicPr>
          <p:cNvPr id="10264" name="Picture 2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95738" y="3573463"/>
            <a:ext cx="25558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5607E-7 L -1.38889E-6 0.16624 C -1.38889E-6 0.24092 0.03281 0.33272 0.0599 0.33272 L 0.11997 0.33272 " pathEditMode="relative" rAng="0" ptsTypes="FfFF">
                                      <p:cBhvr>
                                        <p:cTn id="20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77 0.08809 L -0.60434 0.350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6289 L -0.23421 -0.4929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0.03145 L -0.10833 -0.021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00" y="-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12 0.01641 L 0.27761 0.4672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99792" y="2348880"/>
            <a:ext cx="3384376" cy="136815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ЖИВОТНЫЕ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764704"/>
            <a:ext cx="2160240" cy="914400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ПИЩА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3398433">
            <a:off x="6371370" y="1621550"/>
            <a:ext cx="484632" cy="123980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Картинка 144 из 302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2857496"/>
            <a:ext cx="1629469" cy="1555579"/>
          </a:xfrm>
          <a:prstGeom prst="rect">
            <a:avLst/>
          </a:prstGeom>
          <a:noFill/>
        </p:spPr>
      </p:pic>
      <p:pic>
        <p:nvPicPr>
          <p:cNvPr id="20482" name="Picture 2" descr="Картинка 76 из 628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786446" y="4286256"/>
            <a:ext cx="3000396" cy="2381240"/>
          </a:xfrm>
          <a:prstGeom prst="rect">
            <a:avLst/>
          </a:prstGeom>
          <a:noFill/>
        </p:spPr>
      </p:pic>
      <p:pic>
        <p:nvPicPr>
          <p:cNvPr id="20486" name="Picture 6" descr="Картинка 291 из 419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000364" y="3500438"/>
            <a:ext cx="1600196" cy="2057395"/>
          </a:xfrm>
          <a:prstGeom prst="rect">
            <a:avLst/>
          </a:prstGeom>
          <a:noFill/>
        </p:spPr>
      </p:pic>
      <p:pic>
        <p:nvPicPr>
          <p:cNvPr id="20490" name="Picture 10" descr="Картинка 477 из 28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143372" y="1857364"/>
            <a:ext cx="3000396" cy="1925875"/>
          </a:xfrm>
          <a:prstGeom prst="rect">
            <a:avLst/>
          </a:prstGeom>
          <a:noFill/>
        </p:spPr>
      </p:pic>
      <p:pic>
        <p:nvPicPr>
          <p:cNvPr id="20492" name="Picture 12" descr="Картинка 21 из 393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071678"/>
            <a:ext cx="1952223" cy="164307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LeftDown"/>
              <a:lightRig rig="threePt" dir="t"/>
            </a:scene3d>
          </a:bodyPr>
          <a:lstStyle/>
          <a:p>
            <a:pPr algn="ctr"/>
            <a:endParaRPr lang="ru-RU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494" name="Picture 14" descr="Картинка 83 из 85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85112" y="142852"/>
            <a:ext cx="1658888" cy="990593"/>
          </a:xfrm>
          <a:prstGeom prst="rect">
            <a:avLst/>
          </a:prstGeom>
          <a:noFill/>
        </p:spPr>
      </p:pic>
      <p:pic>
        <p:nvPicPr>
          <p:cNvPr id="20496" name="Picture 16" descr="Картинка 146 из 1275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290"/>
            <a:ext cx="1571668" cy="1239021"/>
          </a:xfrm>
          <a:prstGeom prst="rect">
            <a:avLst/>
          </a:prstGeom>
          <a:noFill/>
        </p:spPr>
      </p:pic>
      <p:pic>
        <p:nvPicPr>
          <p:cNvPr id="20498" name="Picture 18" descr="Картинка 755 из 8178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85728"/>
            <a:ext cx="1428760" cy="1071570"/>
          </a:xfrm>
          <a:prstGeom prst="rect">
            <a:avLst/>
          </a:prstGeom>
          <a:noFill/>
        </p:spPr>
      </p:pic>
      <p:pic>
        <p:nvPicPr>
          <p:cNvPr id="20500" name="Picture 20" descr="Картинка 19 из 373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14290"/>
            <a:ext cx="1500198" cy="1053095"/>
          </a:xfrm>
          <a:prstGeom prst="rect">
            <a:avLst/>
          </a:prstGeom>
          <a:noFill/>
        </p:spPr>
      </p:pic>
      <p:pic>
        <p:nvPicPr>
          <p:cNvPr id="20504" name="Picture 24" descr="Картинка 395 из 2085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85728"/>
            <a:ext cx="1414106" cy="1051083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5400000" flipH="1" flipV="1">
            <a:off x="-71470" y="2071678"/>
            <a:ext cx="142876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2750331" y="1821645"/>
            <a:ext cx="2071702" cy="114300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3071802" y="1357298"/>
            <a:ext cx="1428760" cy="128588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5679289" y="1893083"/>
            <a:ext cx="3071834" cy="157163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6357950" y="1571612"/>
            <a:ext cx="1643074" cy="107157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Подзаголовок 23"/>
          <p:cNvSpPr>
            <a:spLocks noGrp="1"/>
          </p:cNvSpPr>
          <p:nvPr>
            <p:ph type="subTitle" idx="1"/>
          </p:nvPr>
        </p:nvSpPr>
        <p:spPr>
          <a:xfrm>
            <a:off x="500034" y="5500702"/>
            <a:ext cx="4357718" cy="1214446"/>
          </a:xfrm>
        </p:spPr>
        <p:txBody>
          <a:bodyPr/>
          <a:lstStyle/>
          <a:p>
            <a:r>
              <a:rPr lang="ru-RU" b="1" dirty="0" smtClean="0"/>
              <a:t>Кто что ест?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99792" y="2348880"/>
            <a:ext cx="3384376" cy="136815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ЖИВОТНЫЕ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692696"/>
            <a:ext cx="2448272" cy="914400"/>
          </a:xfrm>
          <a:prstGeom prst="round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ВОДА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764704"/>
            <a:ext cx="2160240" cy="914400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ПИЩА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8268517">
            <a:off x="1891022" y="1595206"/>
            <a:ext cx="484632" cy="1273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3398433">
            <a:off x="6371370" y="1621550"/>
            <a:ext cx="484632" cy="123980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g-2006-06.photosight.ru/18/1492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256"/>
            <a:ext cx="2786082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4" name="Picture 4" descr="http://t1.gstatic.com/images?q=tbn:ANd9GcQoxcNGxv6q-7IRAlzgQVQgpGTTYKkwxntniIMeasJ9mzG4kmOJ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857760"/>
            <a:ext cx="2619375" cy="1743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6" name="Picture 6" descr="http://t0.gstatic.com/images?q=tbn:ANd9GcSLvzW-MWloMlEIrVay_RqlWeITJ7N5GZhZjyf8j1-hVIK5VtV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000108"/>
            <a:ext cx="2628900" cy="1743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8" name="Picture 8" descr="http://t1.gstatic.com/images?q=tbn:ANd9GcQz34Q2B5Cx6nythW9c2cWm5YQ4r4liXm8Z7e2ufCy0gq5gZJ0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714488"/>
            <a:ext cx="1428760" cy="1571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14" name="Picture 14" descr="http://t3.gstatic.com/images?q=tbn:ANd9GcRMx6drd-QKSlOCjyiWwhNHm9DiXSJnA45BfvYV9WFxM601Jpt-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857628"/>
            <a:ext cx="1214447" cy="12144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6" descr="http://www.bobr.net.ua/images/articles/clip_image00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1071546"/>
            <a:ext cx="3052739" cy="24098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 descr="http://t1.gstatic.com/images?q=tbn:ANd9GcTaMuHdMttFFiqo23pDA1ZBYFgyL9svhgJHPzRAvbAi2VsTn-S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1934" y="2071678"/>
            <a:ext cx="2357422" cy="1428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1214415" y="371475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  </a:t>
            </a:r>
            <a:r>
              <a:rPr lang="ru-RU" b="1" dirty="0" smtClean="0"/>
              <a:t>Гнездо ласточки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72198" y="4214818"/>
            <a:ext cx="2469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Осиное гнездо</a:t>
            </a:r>
          </a:p>
          <a:p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3857620" y="3244334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42852"/>
            <a:ext cx="3530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prstClr val="black"/>
                </a:solidFill>
              </a:rPr>
              <a:t>       Кто где живет?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357166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Нора     </a:t>
            </a:r>
          </a:p>
          <a:p>
            <a:pPr lvl="0"/>
            <a:r>
              <a:rPr lang="ru-RU" b="1" dirty="0" smtClean="0">
                <a:solidFill>
                  <a:prstClr val="black"/>
                </a:solidFill>
              </a:rPr>
              <a:t>хомяка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388" y="42860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</a:rPr>
              <a:t>Хатка бобра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99792" y="2348880"/>
            <a:ext cx="3168352" cy="136815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ЖИВОТНЫЕ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437112"/>
            <a:ext cx="2664296" cy="914400"/>
          </a:xfrm>
          <a:prstGeom prst="round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ТЕПЛО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692696"/>
            <a:ext cx="2448272" cy="914400"/>
          </a:xfrm>
          <a:prstGeom prst="round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ВОДА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476672"/>
            <a:ext cx="2160240" cy="914400"/>
          </a:xfrm>
          <a:prstGeom prst="round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ПИЩА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 rot="8268517">
            <a:off x="1891022" y="1595206"/>
            <a:ext cx="484632" cy="127389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1798873">
            <a:off x="5081796" y="1468345"/>
            <a:ext cx="484632" cy="839032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640716">
            <a:off x="1945745" y="3366074"/>
            <a:ext cx="484632" cy="11344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B2E38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288</TotalTime>
  <Words>58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Окружающий мир</vt:lpstr>
      <vt:lpstr>Презентация PowerPoint</vt:lpstr>
      <vt:lpstr>Как живут животные?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живут животные?</dc:title>
  <dc:creator>формоза</dc:creator>
  <cp:lastModifiedBy>User</cp:lastModifiedBy>
  <cp:revision>27</cp:revision>
  <dcterms:created xsi:type="dcterms:W3CDTF">2011-12-11T10:58:17Z</dcterms:created>
  <dcterms:modified xsi:type="dcterms:W3CDTF">2014-01-14T09:24:51Z</dcterms:modified>
</cp:coreProperties>
</file>