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timate\Desktop\pannini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3909"/>
            <a:ext cx="4932040" cy="3586939"/>
          </a:xfrm>
          <a:prstGeom prst="rect">
            <a:avLst/>
          </a:prstGeom>
          <a:noFill/>
        </p:spPr>
      </p:pic>
      <p:pic>
        <p:nvPicPr>
          <p:cNvPr id="1027" name="Picture 3" descr="C:\Users\Ultimate\Desktop\Orasul-ete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5288" y="3684570"/>
            <a:ext cx="6408712" cy="3173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ltimate\Desktop\roman_colosseum_interi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24128" cy="3806545"/>
          </a:xfrm>
          <a:prstGeom prst="rect">
            <a:avLst/>
          </a:prstGeom>
          <a:noFill/>
        </p:spPr>
      </p:pic>
      <p:pic>
        <p:nvPicPr>
          <p:cNvPr id="2051" name="Picture 3" descr="C:\Users\Ultimate\Desktop\12047191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1992" y="3946494"/>
            <a:ext cx="3882008" cy="2911506"/>
          </a:xfrm>
          <a:prstGeom prst="rect">
            <a:avLst/>
          </a:prstGeom>
          <a:noFill/>
        </p:spPr>
      </p:pic>
      <p:pic>
        <p:nvPicPr>
          <p:cNvPr id="2052" name="Picture 4" descr="C:\Users\Ultimate\Desktop\Coloseum_Rome_Nowitz_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02021"/>
            <a:ext cx="4283968" cy="28559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ltimate\Desktop\Italiy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8064" cy="3861048"/>
          </a:xfrm>
          <a:prstGeom prst="rect">
            <a:avLst/>
          </a:prstGeom>
          <a:noFill/>
        </p:spPr>
      </p:pic>
      <p:pic>
        <p:nvPicPr>
          <p:cNvPr id="3075" name="Picture 3" descr="C:\Users\Ultimate\Desktop\vil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7055" y="3401616"/>
            <a:ext cx="5236945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Katerina</dc:creator>
  <cp:lastModifiedBy>Ultimate</cp:lastModifiedBy>
  <cp:revision>1</cp:revision>
  <dcterms:created xsi:type="dcterms:W3CDTF">2015-03-15T17:28:29Z</dcterms:created>
  <dcterms:modified xsi:type="dcterms:W3CDTF">2015-03-15T17:31:33Z</dcterms:modified>
</cp:coreProperties>
</file>