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30942" y="2276872"/>
            <a:ext cx="62094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Древнейший Рим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00375" y="214313"/>
            <a:ext cx="31003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Кроссворд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" y="2143125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1563" y="2143125"/>
            <a:ext cx="428625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00188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00250" y="2143125"/>
            <a:ext cx="428625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28875" y="2143125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29063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29000" y="2143125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28938" y="4643438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28938" y="428625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28938" y="39290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28938" y="357187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С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28938" y="3214688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Н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928938" y="285750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928938" y="250031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928938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Н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928938" y="1785938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928938" y="10715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928938" y="142875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П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429000" y="142875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929063" y="142875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Е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429125" y="142875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Б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429250" y="142875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929188" y="250031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Т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929188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929188" y="1785938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Н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929188" y="142875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929188" y="10715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С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429250" y="1071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О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929313" y="10715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Б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429375" y="1071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Р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929438" y="10715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429500" y="1071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Н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929563" y="10715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И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8429625" y="1071563"/>
            <a:ext cx="428625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14313" y="2143125"/>
            <a:ext cx="428625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Т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428750" y="2857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928813" y="285750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Т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428875" y="2857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Р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429000" y="2857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Ц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929063" y="285750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И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4429125" y="2857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И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928688" y="285750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П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929063" y="357187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Ц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3929063" y="39290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А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3929063" y="4643438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Ь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929063" y="428625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Р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429000" y="428625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Б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428875" y="428625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Т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928938" y="10715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928938" y="142875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928938" y="1785938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2928938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928938" y="250031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2928938" y="285750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2928938" y="3214688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928938" y="357187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2928938" y="39290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2928938" y="428625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928938" y="4643438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4929188" y="10715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5429250" y="1071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5929313" y="10715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6429375" y="1071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6929438" y="10715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7429500" y="1071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7929563" y="10715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8429625" y="1071563"/>
            <a:ext cx="500063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4929188" y="142875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4929188" y="1785938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4929188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4929188" y="250031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3429000" y="142875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3929063" y="142875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4429125" y="142875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5429250" y="142875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214313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642938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1071563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1500188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1928813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2428875" y="2143125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3429000" y="2143125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3929063" y="214312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928688" y="285750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1428750" y="2857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1928813" y="285750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94" name="Прямоугольник 93"/>
          <p:cNvSpPr/>
          <p:nvPr/>
        </p:nvSpPr>
        <p:spPr>
          <a:xfrm>
            <a:off x="2428875" y="2857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3429000" y="2857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3929063" y="285750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4429125" y="285750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98" name="Прямоугольник 97"/>
          <p:cNvSpPr/>
          <p:nvPr/>
        </p:nvSpPr>
        <p:spPr>
          <a:xfrm>
            <a:off x="3929063" y="3571875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3929063" y="3929063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100" name="Прямоугольник 99"/>
          <p:cNvSpPr/>
          <p:nvPr/>
        </p:nvSpPr>
        <p:spPr>
          <a:xfrm>
            <a:off x="3929063" y="4286250"/>
            <a:ext cx="500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101" name="Прямоугольник 100"/>
          <p:cNvSpPr/>
          <p:nvPr/>
        </p:nvSpPr>
        <p:spPr>
          <a:xfrm>
            <a:off x="3929063" y="4643438"/>
            <a:ext cx="500062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2428875" y="428625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03" name="Прямоугольник 102"/>
          <p:cNvSpPr/>
          <p:nvPr/>
        </p:nvSpPr>
        <p:spPr>
          <a:xfrm>
            <a:off x="3429000" y="4286250"/>
            <a:ext cx="500063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</a:rPr>
              <a:t>Прочитать параграф 44, описать рисунок на ст. 216, придумать ребусы  по теме.</a:t>
            </a:r>
            <a:endParaRPr lang="ru-RU" sz="4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</a:rPr>
              <a:t>Домашнее задание</a:t>
            </a:r>
            <a:endParaRPr lang="ru-RU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75</Words>
  <Application>Microsoft Office PowerPoint</Application>
  <PresentationFormat>Экран (4:3)</PresentationFormat>
  <Paragraphs>58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Бумажная</vt:lpstr>
      <vt:lpstr>Слайд 1</vt:lpstr>
      <vt:lpstr>Слайд 2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Katerina</dc:creator>
  <cp:lastModifiedBy>Ultimate</cp:lastModifiedBy>
  <cp:revision>1</cp:revision>
  <dcterms:created xsi:type="dcterms:W3CDTF">2015-03-15T17:16:21Z</dcterms:created>
  <dcterms:modified xsi:type="dcterms:W3CDTF">2015-03-15T17:25:20Z</dcterms:modified>
</cp:coreProperties>
</file>