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4002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8" r:id="rId4"/>
    <p:sldId id="257" r:id="rId5"/>
    <p:sldId id="259" r:id="rId6"/>
    <p:sldId id="264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25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9E55-DDE0-4DAD-8E4E-B9DF46F17B32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6577C-561E-4400-A704-AA027EDDF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45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BB1D3-8AD3-4107-A1D5-ECC1CE18030B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4C58-162F-4C43-A5B2-9225C9BF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8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40B0EA54-3961-4BDE-B803-1B4653BC7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E06C91D-380A-4BF1-9331-C11031416A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Image" r:id="rId15" imgW="10793651" imgH="1498413" progId="">
                  <p:embed/>
                </p:oleObj>
              </mc:Choice>
              <mc:Fallback>
                <p:oleObj name="Image" r:id="rId15" imgW="10793651" imgH="1498413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A2E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32767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280E67-CC8F-42A9-B5B8-B6920F84EB2A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C742BB-5F05-4D45-8E1D-770A04C77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533612" cy="2426612"/>
          </a:xfrm>
        </p:spPr>
        <p:txBody>
          <a:bodyPr/>
          <a:lstStyle/>
          <a:p>
            <a:pPr algn="r"/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«Ике пирожный»</a:t>
            </a:r>
            <a:r>
              <a:rPr lang="tt-RU" sz="8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8000" b="0" i="1" dirty="0" smtClean="0">
                <a:latin typeface="Times New Roman" pitchFamily="18" charset="0"/>
                <a:cs typeface="Times New Roman" pitchFamily="18" charset="0"/>
              </a:rPr>
              <a:t>хик</a:t>
            </a:r>
            <a:r>
              <a:rPr lang="tt-RU" sz="8000" b="0" i="1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tt-RU" sz="8000" b="0" i="1" dirty="0" smtClean="0">
                <a:latin typeface="Times New Roman" pitchFamily="18" charset="0"/>
                <a:cs typeface="Times New Roman" pitchFamily="18" charset="0"/>
              </a:rPr>
              <a:t>ясе</a:t>
            </a:r>
            <a:endParaRPr lang="ru-RU" sz="80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7"/>
          <a:stretch/>
        </p:blipFill>
        <p:spPr>
          <a:xfrm>
            <a:off x="21624" y="2132856"/>
            <a:ext cx="5774511" cy="4464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0462" y="476672"/>
            <a:ext cx="6248400" cy="487363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План</a:t>
            </a:r>
            <a:r>
              <a:rPr lang="ru-RU" sz="5400" b="1" dirty="0" smtClean="0">
                <a:solidFill>
                  <a:srgbClr val="FF0000"/>
                </a:solidFill>
              </a:rPr>
              <a:t>: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323" y="2137771"/>
            <a:ext cx="489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Әниләре </a:t>
            </a:r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кызларын ярдәмгә чакыра.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1323" y="1368537"/>
            <a:ext cx="355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Оля </a:t>
            </a:r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булышырга уйлады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t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0536" y="4372519"/>
            <a:ext cx="299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Наташа “Африкада”.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69175" y="5684474"/>
            <a:ext cx="4128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“Ә </a:t>
            </a:r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синең иренеңдә нәрсә ул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дип сорады Наташа.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5657" y="3079857"/>
            <a:ext cx="4377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“Кремлы </a:t>
            </a:r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пиро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ный бозылыр, дип уйладык,”- диде Оля.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2038" y="3240700"/>
            <a:ext cx="1425256" cy="1772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982" y="2057976"/>
            <a:ext cx="1353312" cy="1182724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817" y="1214796"/>
            <a:ext cx="1028096" cy="1069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75" y="2057976"/>
            <a:ext cx="998600" cy="12102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697" y="145842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1.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2088" y="246467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2.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76926" y="3541522"/>
            <a:ext cx="38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3.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585" y="508431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4.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9697" y="62059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5.</a:t>
            </a:r>
            <a:endParaRPr lang="ru-RU" dirty="0"/>
          </a:p>
        </p:txBody>
      </p:sp>
      <p:pic>
        <p:nvPicPr>
          <p:cNvPr id="22" name="Рисунок 2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79" y="5309960"/>
            <a:ext cx="1320535" cy="963476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74" y="3429000"/>
            <a:ext cx="1382045" cy="140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429132"/>
            <a:ext cx="1143008" cy="242886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9264" y="620688"/>
            <a:ext cx="6624736" cy="487363"/>
          </a:xfrm>
        </p:spPr>
        <p:txBody>
          <a:bodyPr/>
          <a:lstStyle/>
          <a:p>
            <a:r>
              <a:rPr lang="tt-RU" sz="3600" b="1" dirty="0" smtClean="0">
                <a:solidFill>
                  <a:srgbClr val="FF0000"/>
                </a:solidFill>
              </a:rPr>
              <a:t>Сорауларга җавап бирегез: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00808"/>
            <a:ext cx="3103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1. Кемгә ярдәм кирәк?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118" y="2401118"/>
            <a:ext cx="445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2. Оля белән Наташа нишлиләр?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118" y="3023998"/>
            <a:ext cx="4144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3. Наташа кайда “сәяхәт итә”?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802" y="3485663"/>
            <a:ext cx="572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4.Наташа әнисенә ярдәм итәргә теләдеме?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3985385"/>
            <a:ext cx="357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5. Кем әнисенә булышты?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483" y="3096377"/>
            <a:ext cx="1347589" cy="1614056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814" y="2050926"/>
            <a:ext cx="871220" cy="1162050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734" y="1208363"/>
            <a:ext cx="1209659" cy="1314193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441" y="4458834"/>
            <a:ext cx="2286657" cy="1886059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103" y="4710433"/>
            <a:ext cx="1549801" cy="1382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408712" cy="576064"/>
          </a:xfrm>
        </p:spPr>
        <p:txBody>
          <a:bodyPr/>
          <a:lstStyle/>
          <a:p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Җөмләләрне дөрес әйтегез.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439" y="1628800"/>
            <a:ext cx="538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Әниләре малайлардан ярдәм сорады.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439" y="2240108"/>
            <a:ext cx="3862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2. Оля әнисенә булышмады.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439" y="2841217"/>
            <a:ext cx="3812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3. Наташа савыт-саба  юды.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39" y="3606860"/>
            <a:ext cx="4013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4. Оля кызыклы китап укый.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439" y="4270250"/>
            <a:ext cx="436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5. Наташа бер пиро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ашады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439" y="5373216"/>
            <a:ext cx="505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6. “Африка бик ерак бит” – диде әни.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606860"/>
            <a:ext cx="3384376" cy="3037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Җөмләләрне</a:t>
            </a:r>
            <a:r>
              <a:rPr lang="tt-RU" sz="3600" b="1" dirty="0" smtClean="0">
                <a:solidFill>
                  <a:srgbClr val="FF0000"/>
                </a:solidFill>
              </a:rPr>
              <a:t> дәвам итегез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4048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Олы кызы  Наташа китап ... 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212" y="2564904"/>
            <a:ext cx="375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Бер генә бит укыйм да ... 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874561"/>
            <a:ext cx="3157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Берсен үзем өчен, ... 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805437"/>
            <a:ext cx="305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Африка бик ерак бит, 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шуңа күрә ... 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060848"/>
            <a:ext cx="423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Оля барлык савыт-сабаны ...  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324" y="3140968"/>
            <a:ext cx="448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Тиздән ул эшен бетерде һәм ... 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61" y="3510300"/>
            <a:ext cx="3960019" cy="30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2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6248400" cy="487363"/>
          </a:xfrm>
        </p:spPr>
        <p:txBody>
          <a:bodyPr/>
          <a:lstStyle/>
          <a:p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Наташа һәм Оля.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3356991"/>
            <a:ext cx="3491880" cy="3358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7" y="3631912"/>
            <a:ext cx="3312368" cy="28083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959" y="1905799"/>
            <a:ext cx="111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/>
              <a:t>Ялкау</a:t>
            </a:r>
            <a:r>
              <a:rPr lang="tt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95475" y="1851935"/>
            <a:ext cx="1699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/>
              <a:t>Ярдәмчел</a:t>
            </a:r>
            <a:r>
              <a:rPr lang="tt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1499741"/>
            <a:ext cx="2071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/>
              <a:t>Эш яратмый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30905" y="1372126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/>
              <a:t>Әдәпле</a:t>
            </a:r>
            <a:r>
              <a:rPr lang="tt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2056470"/>
            <a:ext cx="1238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Тырыш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1482603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/>
              <a:t>Эшчән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67270" y="2057162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Тәрбиясез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326" y="3172325"/>
            <a:ext cx="160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solidFill>
                  <a:srgbClr val="FF0000"/>
                </a:solidFill>
              </a:rPr>
              <a:t>Бу – Оля.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0884" y="3196181"/>
            <a:ext cx="214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solidFill>
                  <a:srgbClr val="FF0000"/>
                </a:solidFill>
              </a:rPr>
              <a:t>Бу – Наташа.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6161" y="2682286"/>
            <a:ext cx="2605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Әнигә булышмый.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4282" y="2698748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Хәйләкәр.</a:t>
            </a:r>
            <a:r>
              <a:rPr lang="tt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3600" b="1" dirty="0" smtClean="0">
                <a:solidFill>
                  <a:srgbClr val="FF0000"/>
                </a:solidFill>
              </a:rPr>
              <a:t>Фикерегезне әйтегез.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6779096" cy="1489720"/>
          </a:xfrm>
        </p:spPr>
        <p:txBody>
          <a:bodyPr/>
          <a:lstStyle/>
          <a:p>
            <a:r>
              <a:rPr lang="tt-RU" dirty="0" smtClean="0"/>
              <a:t>Оля ... , чөнки ...   .</a:t>
            </a:r>
          </a:p>
          <a:p>
            <a:r>
              <a:rPr lang="tt-RU" dirty="0" smtClean="0"/>
              <a:t>Наташа ... , чөнки ...  .</a:t>
            </a:r>
          </a:p>
          <a:p>
            <a:pPr marL="0" indent="0">
              <a:buNone/>
            </a:pPr>
            <a:endParaRPr lang="tt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014984"/>
            <a:ext cx="442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Оляны яхшы булган өчен макта.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739098"/>
            <a:ext cx="4412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Әнигә ярдәм итәргә кирәк, дип, 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Наташага киңәш бир.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108430"/>
            <a:ext cx="3965426" cy="24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3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Эчтәлек сөйлә.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198" y="2167136"/>
            <a:ext cx="1368153" cy="165618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552" y="1268760"/>
            <a:ext cx="1306136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322" y="2167136"/>
            <a:ext cx="1368151" cy="165618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0217" y="3795157"/>
            <a:ext cx="1425256" cy="1772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56" y="3924825"/>
            <a:ext cx="123904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502" y="5003327"/>
            <a:ext cx="1999017" cy="158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1349876"/>
            <a:ext cx="4899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Әниләре кызларын ярдәмгә чакыра.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20" y="2441336"/>
            <a:ext cx="3413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Оля булышырга уйлады.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4427" y="3592487"/>
            <a:ext cx="2913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Наташа “Африкада”.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6838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“Ә </a:t>
            </a:r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синең иренеңдә нәрсә ул?”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дип сорады Наташа.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3552" y="594293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“Кремлы пиро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ный бозылыр, дип уйладык,”- диде Оля.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b2004167l">
  <a:themeElements>
    <a:clrScheme name="Тема Office 3">
      <a:dk1>
        <a:srgbClr val="132767"/>
      </a:dk1>
      <a:lt1>
        <a:srgbClr val="FFFFFF"/>
      </a:lt1>
      <a:dk2>
        <a:srgbClr val="184BB2"/>
      </a:dk2>
      <a:lt2>
        <a:srgbClr val="C0C0C0"/>
      </a:lt2>
      <a:accent1>
        <a:srgbClr val="22A2E2"/>
      </a:accent1>
      <a:accent2>
        <a:srgbClr val="81CFEB"/>
      </a:accent2>
      <a:accent3>
        <a:srgbClr val="FFFFFF"/>
      </a:accent3>
      <a:accent4>
        <a:srgbClr val="0E2057"/>
      </a:accent4>
      <a:accent5>
        <a:srgbClr val="ABCEEE"/>
      </a:accent5>
      <a:accent6>
        <a:srgbClr val="74BBD5"/>
      </a:accent6>
      <a:hlink>
        <a:srgbClr val="55ABA9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437TGp_bizpeople_light_ani</Template>
  <TotalTime>587</TotalTime>
  <Words>282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437TGp_bizpeople_light_ani</vt:lpstr>
      <vt:lpstr>cdb2004167l</vt:lpstr>
      <vt:lpstr>Image</vt:lpstr>
      <vt:lpstr>«Ике пирожный» хикәясе</vt:lpstr>
      <vt:lpstr>План:</vt:lpstr>
      <vt:lpstr>Сорауларга җавап бирегез:</vt:lpstr>
      <vt:lpstr>Җөмләләрне дөрес әйтегез.</vt:lpstr>
      <vt:lpstr>Җөмләләрне дәвам итегез</vt:lpstr>
      <vt:lpstr>Наташа һәм Оля.</vt:lpstr>
      <vt:lpstr>Фикерегезне әйтегез.</vt:lpstr>
      <vt:lpstr>Эчтәлек сөйлә.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Гульназ Ингиловна</cp:lastModifiedBy>
  <cp:revision>51</cp:revision>
  <dcterms:created xsi:type="dcterms:W3CDTF">2011-11-05T20:10:19Z</dcterms:created>
  <dcterms:modified xsi:type="dcterms:W3CDTF">2012-12-09T17:32:56Z</dcterms:modified>
</cp:coreProperties>
</file>