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</p:sldMasterIdLst>
  <p:sldIdLst>
    <p:sldId id="260" r:id="rId3"/>
    <p:sldId id="261" r:id="rId4"/>
    <p:sldId id="259" r:id="rId5"/>
    <p:sldId id="258" r:id="rId6"/>
    <p:sldId id="257" r:id="rId7"/>
    <p:sldId id="256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я Наталья Владимиров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37" autoAdjust="0"/>
  </p:normalViewPr>
  <p:slideViewPr>
    <p:cSldViewPr>
      <p:cViewPr varScale="1">
        <p:scale>
          <a:sx n="30" d="100"/>
          <a:sy n="30" d="100"/>
        </p:scale>
        <p:origin x="-115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96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2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2DEDF6-3E09-49D6-8AED-208B0B5FD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7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7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7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370397-E51D-41BD-B2E0-A1E1B44371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9F99C-2EB4-43A1-A769-1B0426E334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3BF330-881D-4C33-9F88-CF666066DF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7885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88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8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85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7885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7885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885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85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85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7886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886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6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6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886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6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886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6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887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7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7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887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7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7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887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7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7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887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8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888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8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8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888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8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8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888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8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9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889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9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9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889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9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9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889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9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89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890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0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0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89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0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890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0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0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890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1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891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1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1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891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1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1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891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1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2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892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2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892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2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892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892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2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2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892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3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893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3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3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893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3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3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893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3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4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894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4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4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894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4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4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894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4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4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895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5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5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895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5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895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895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5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895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895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896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896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96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896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896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7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8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8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98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89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9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98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898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898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7F0784-ED50-4757-8CF3-FDA1EFED2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83" grpId="0"/>
      <p:bldP spid="7898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9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898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89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89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0B739-D14A-4F95-8BD6-4A0C11AF0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1136A-5E09-459B-8899-7C903DC4C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7C105-AE5E-4F41-BEBC-75659C401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A5B15-F80C-4F1B-9FE4-E021DB7E9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DB0C-8BFB-4FF2-9E54-C4573B40E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D239-E7D7-413E-97AB-446367247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B75B9B-D8BC-4E79-8FC5-F93FE7FCA1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71EF8-D551-4395-9F8D-4B49A10FF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2221-BBF2-4374-BE60-EA8532AF18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D7B8-EFD4-4E81-BDCF-A4826052E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C849-B71E-4D33-96B6-2E9DE1F0C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7BCC6E-5214-4050-BA97-3C74F240B9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CBEE0F-D601-499A-9CE6-D1DC59405A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F3CA91-BB79-419B-9DDD-EEB5463C6A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1B5DC-E452-46E4-AB93-77ECD358EE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6544E9-8344-479B-A6BB-FE0EDB3139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7E209B-9B32-4EFB-9B1F-29A1BFD97B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9BBFF-24DD-4493-AF09-A68E47581B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716AE8B-8926-4CC6-B173-9F6EA9E89B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7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/>
      <p:bldP spid="2869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6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782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782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783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783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78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8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783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783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783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83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784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784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78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4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78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4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78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5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78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5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78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5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78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5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78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6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78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6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78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6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78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7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78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7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78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7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78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8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78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8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78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8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78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8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78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9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78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9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78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8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89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78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0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79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79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9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790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79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0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79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1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79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1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79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1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79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2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79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2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79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2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79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3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79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3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79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93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79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79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79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96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796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96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9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79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79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DD677E1-06B0-48E6-AF71-B0590B7A92B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61" grpId="0"/>
      <p:bldP spid="7796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9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9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9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9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9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9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9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-457200" y="1600200"/>
            <a:ext cx="9601200" cy="2160588"/>
          </a:xfrm>
        </p:spPr>
        <p:txBody>
          <a:bodyPr/>
          <a:lstStyle/>
          <a:p>
            <a:r>
              <a:rPr lang="ru-RU" sz="5400" b="1">
                <a:solidFill>
                  <a:schemeClr val="hlink"/>
                </a:solidFill>
                <a:latin typeface="Times New Roman" pitchFamily="18" charset="0"/>
              </a:rPr>
              <a:t>Дни воинской славы</a:t>
            </a:r>
            <a:r>
              <a:rPr lang="ru-RU" sz="5400">
                <a:solidFill>
                  <a:schemeClr val="hlink"/>
                </a:solidFill>
              </a:rPr>
              <a:t/>
            </a:r>
            <a:br>
              <a:rPr lang="ru-RU" sz="5400">
                <a:solidFill>
                  <a:schemeClr val="hlink"/>
                </a:solidFill>
              </a:rPr>
            </a:br>
            <a:endParaRPr lang="ru-RU" sz="5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>
                <a:solidFill>
                  <a:schemeClr val="hlink"/>
                </a:solidFill>
              </a:rPr>
              <a:t/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На рубежах весны четвёртой,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В награду за года тревог,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В дыму и прахе распростёртый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Берлин лежит у наших ног…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39825"/>
          </a:xfrm>
        </p:spPr>
        <p:txBody>
          <a:bodyPr/>
          <a:lstStyle/>
          <a:p>
            <a:r>
              <a:rPr lang="ru-RU" sz="3800">
                <a:solidFill>
                  <a:schemeClr val="hlink"/>
                </a:solidFill>
              </a:rPr>
              <a:t>Есть память, которой не будет забвенья, и слава, которой не будет конца …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76600" y="1219200"/>
            <a:ext cx="3581400" cy="4276653"/>
          </a:xfrm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33600" y="304800"/>
            <a:ext cx="4495800" cy="5338763"/>
          </a:xfrm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62200" y="304800"/>
            <a:ext cx="4648200" cy="5851525"/>
          </a:xfrm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09800" y="228600"/>
            <a:ext cx="5029200" cy="5851525"/>
          </a:xfrm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>
                <a:solidFill>
                  <a:schemeClr val="hlink"/>
                </a:solidFill>
              </a:rPr>
              <a:t>Москва, Москва,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Священная держава, 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Благословляя, веря и любя, 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Мы за тебя – по долгу и по праву, 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И по любви - мы бьёмся за тебя!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3200">
                <a:solidFill>
                  <a:schemeClr val="tx1"/>
                </a:solidFill>
              </a:rPr>
              <a:t>За залпом залп гремит салют.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Ракеты в воздухе горячем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Цветами пёстрыми цветут.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А ленинградцы тихо плачут.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Их радость велика, но боль Заговорила и прорвалась: 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На праздничный салют с тобой 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Пол-Ленинграда не поднялось.</a:t>
            </a:r>
            <a:r>
              <a:rPr lang="ru-RU" sz="3200">
                <a:solidFill>
                  <a:schemeClr val="hlink"/>
                </a:solidFill>
              </a:rPr>
              <a:t/>
            </a:r>
            <a:br>
              <a:rPr lang="ru-RU" sz="3200">
                <a:solidFill>
                  <a:schemeClr val="hlink"/>
                </a:solidFill>
              </a:rPr>
            </a:br>
            <a:endParaRPr lang="ru-RU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>
                <a:solidFill>
                  <a:schemeClr val="hlink"/>
                </a:solidFill>
              </a:rPr>
              <a:t>Гулко катился в кровавой мгле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Сотой атаки вал. Злой и упрямый,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По грудь в земле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Насмерть солдат стоял.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Знал он, что нет дороги назад, </a:t>
            </a:r>
            <a:br>
              <a:rPr lang="ru-RU" sz="3800">
                <a:solidFill>
                  <a:schemeClr val="hlink"/>
                </a:solidFill>
              </a:rPr>
            </a:br>
            <a:r>
              <a:rPr lang="ru-RU" sz="3800">
                <a:solidFill>
                  <a:schemeClr val="hlink"/>
                </a:solidFill>
              </a:rPr>
              <a:t>Он защищал Сталинград.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126</TotalTime>
  <Words>19</Words>
  <Application>Microsoft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Занавес</vt:lpstr>
      <vt:lpstr>Салют</vt:lpstr>
      <vt:lpstr>Дни воинской славы </vt:lpstr>
      <vt:lpstr>Есть память, которой не будет забвенья, и слава, которой не будет конца …</vt:lpstr>
      <vt:lpstr>Слайд 3</vt:lpstr>
      <vt:lpstr>Слайд 4</vt:lpstr>
      <vt:lpstr>Слайд 5</vt:lpstr>
      <vt:lpstr>Слайд 6</vt:lpstr>
      <vt:lpstr>      Москва, Москва, Священная держава,  Благословляя, веря и любя,  Мы за тебя – по долгу и по праву,  И по любви - мы бьёмся за тебя!</vt:lpstr>
      <vt:lpstr>         За залпом залп гремит салют. Ракеты в воздухе горячем Цветами пёстрыми цветут. А ленинградцы тихо плачут. Их радость велика, но боль Заговорила и прорвалась:  На праздничный салют с тобой  Пол-Ленинграда не поднялось. </vt:lpstr>
      <vt:lpstr>         Гулко катился в кровавой мгле Сотой атаки вал. Злой и упрямый, По грудь в земле Насмерть солдат стоял. Знал он, что нет дороги назад,  Он защищал Сталинград.</vt:lpstr>
      <vt:lpstr>        На рубежах весны четвёртой, В награду за года тревог, В дыму и прахе распростёртый Берлин лежит у наших ног…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8</cp:revision>
  <cp:lastPrinted>1601-01-01T00:00:00Z</cp:lastPrinted>
  <dcterms:created xsi:type="dcterms:W3CDTF">1601-01-01T00:00:00Z</dcterms:created>
  <dcterms:modified xsi:type="dcterms:W3CDTF">2011-10-24T12:38:08Z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