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6.xml" ContentType="application/vnd.openxmlformats-officedocument.theme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theme/theme7.xml" ContentType="application/vnd.openxmlformats-officedocument.theme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theme/theme8.xml" ContentType="application/vnd.openxmlformats-officedocument.theme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theme/theme9.xml" ContentType="application/vnd.openxmlformats-officedocument.theme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0.xml" ContentType="application/vnd.openxmlformats-officedocument.theme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  <p:sldMasterId id="2147483686" r:id="rId4"/>
    <p:sldMasterId id="2147483699" r:id="rId5"/>
    <p:sldMasterId id="2147483712" r:id="rId6"/>
    <p:sldMasterId id="2147483725" r:id="rId7"/>
    <p:sldMasterId id="2147483738" r:id="rId8"/>
    <p:sldMasterId id="2147483751" r:id="rId9"/>
    <p:sldMasterId id="2147483764" r:id="rId10"/>
    <p:sldMasterId id="2147483777" r:id="rId11"/>
  </p:sldMasterIdLst>
  <p:sldIdLst>
    <p:sldId id="256" r:id="rId12"/>
    <p:sldId id="258" r:id="rId13"/>
    <p:sldId id="260" r:id="rId14"/>
    <p:sldId id="262" r:id="rId15"/>
    <p:sldId id="264" r:id="rId16"/>
    <p:sldId id="266" r:id="rId17"/>
    <p:sldId id="268" r:id="rId18"/>
    <p:sldId id="270" r:id="rId19"/>
    <p:sldId id="272" r:id="rId20"/>
    <p:sldId id="274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8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0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D92A1-0E47-4A59-B558-2140F04CB6D3}" type="datetimeFigureOut">
              <a:rPr lang="ru-RU" smtClean="0"/>
              <a:t>31.10.2012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50928-BA83-4CEB-B392-48BE44583F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4378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D92A1-0E47-4A59-B558-2140F04CB6D3}" type="datetimeFigureOut">
              <a:rPr lang="ru-RU" smtClean="0"/>
              <a:t>31.10.2012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50928-BA83-4CEB-B392-48BE44583F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00535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B10976-6E45-49DC-8213-320DB2A8919F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412767"/>
      </p:ext>
    </p:extLst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56C750-2451-4284-B795-E289C8FD06D1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639357"/>
      </p:ext>
    </p:extLst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B2C662-9AB1-4E70-B133-76A11559B7C5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073932"/>
      </p:ext>
    </p:extLst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BF63C6-B4B1-4A22-BC95-E98BDA9E32AD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619593"/>
      </p:ext>
    </p:extLst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B362D8-E150-4C91-B558-A5D174B2313A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440740"/>
      </p:ext>
    </p:extLst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FA265E-C566-4724-A214-701D1DB9EEEA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767059"/>
      </p:ext>
    </p:extLst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857650-4574-4353-A45B-9C1757948D5D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791275"/>
      </p:ext>
    </p:extLst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5611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999D0BA-A6F5-467A-B532-3B42110385A7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264549"/>
      </p:ext>
    </p:extLst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066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88067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88068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>
                  <a:gd name="T0" fmla="*/ 16 w 596"/>
                  <a:gd name="T1" fmla="*/ 370 h 666"/>
                  <a:gd name="T2" fmla="*/ 6 w 596"/>
                  <a:gd name="T3" fmla="*/ 341 h 666"/>
                  <a:gd name="T4" fmla="*/ 0 w 596"/>
                  <a:gd name="T5" fmla="*/ 289 h 666"/>
                  <a:gd name="T6" fmla="*/ 4 w 596"/>
                  <a:gd name="T7" fmla="*/ 222 h 666"/>
                  <a:gd name="T8" fmla="*/ 25 w 596"/>
                  <a:gd name="T9" fmla="*/ 151 h 666"/>
                  <a:gd name="T10" fmla="*/ 69 w 596"/>
                  <a:gd name="T11" fmla="*/ 84 h 666"/>
                  <a:gd name="T12" fmla="*/ 142 w 596"/>
                  <a:gd name="T13" fmla="*/ 31 h 666"/>
                  <a:gd name="T14" fmla="*/ 247 w 596"/>
                  <a:gd name="T15" fmla="*/ 2 h 666"/>
                  <a:gd name="T16" fmla="*/ 380 w 596"/>
                  <a:gd name="T17" fmla="*/ 9 h 666"/>
                  <a:gd name="T18" fmla="*/ 484 w 596"/>
                  <a:gd name="T19" fmla="*/ 68 h 666"/>
                  <a:gd name="T20" fmla="*/ 554 w 596"/>
                  <a:gd name="T21" fmla="*/ 165 h 666"/>
                  <a:gd name="T22" fmla="*/ 591 w 596"/>
                  <a:gd name="T23" fmla="*/ 284 h 666"/>
                  <a:gd name="T24" fmla="*/ 595 w 596"/>
                  <a:gd name="T25" fmla="*/ 409 h 666"/>
                  <a:gd name="T26" fmla="*/ 566 w 596"/>
                  <a:gd name="T27" fmla="*/ 525 h 666"/>
                  <a:gd name="T28" fmla="*/ 507 w 596"/>
                  <a:gd name="T29" fmla="*/ 615 h 666"/>
                  <a:gd name="T30" fmla="*/ 417 w 596"/>
                  <a:gd name="T31" fmla="*/ 663 h 666"/>
                  <a:gd name="T32" fmla="*/ 389 w 596"/>
                  <a:gd name="T33" fmla="*/ 659 h 666"/>
                  <a:gd name="T34" fmla="*/ 441 w 596"/>
                  <a:gd name="T35" fmla="*/ 617 h 666"/>
                  <a:gd name="T36" fmla="*/ 482 w 596"/>
                  <a:gd name="T37" fmla="*/ 544 h 666"/>
                  <a:gd name="T38" fmla="*/ 509 w 596"/>
                  <a:gd name="T39" fmla="*/ 454 h 666"/>
                  <a:gd name="T40" fmla="*/ 520 w 596"/>
                  <a:gd name="T41" fmla="*/ 355 h 666"/>
                  <a:gd name="T42" fmla="*/ 514 w 596"/>
                  <a:gd name="T43" fmla="*/ 258 h 666"/>
                  <a:gd name="T44" fmla="*/ 485 w 596"/>
                  <a:gd name="T45" fmla="*/ 174 h 666"/>
                  <a:gd name="T46" fmla="*/ 433 w 596"/>
                  <a:gd name="T47" fmla="*/ 112 h 666"/>
                  <a:gd name="T48" fmla="*/ 341 w 596"/>
                  <a:gd name="T49" fmla="*/ 75 h 666"/>
                  <a:gd name="T50" fmla="*/ 246 w 596"/>
                  <a:gd name="T51" fmla="*/ 61 h 666"/>
                  <a:gd name="T52" fmla="*/ 174 w 596"/>
                  <a:gd name="T53" fmla="*/ 71 h 666"/>
                  <a:gd name="T54" fmla="*/ 121 w 596"/>
                  <a:gd name="T55" fmla="*/ 101 h 666"/>
                  <a:gd name="T56" fmla="*/ 84 w 596"/>
                  <a:gd name="T57" fmla="*/ 149 h 666"/>
                  <a:gd name="T58" fmla="*/ 57 w 596"/>
                  <a:gd name="T59" fmla="*/ 206 h 666"/>
                  <a:gd name="T60" fmla="*/ 40 w 596"/>
                  <a:gd name="T61" fmla="*/ 272 h 666"/>
                  <a:gd name="T62" fmla="*/ 28 w 596"/>
                  <a:gd name="T63" fmla="*/ 339 h 6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69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25 h 237"/>
                  <a:gd name="T4" fmla="*/ 3 w 257"/>
                  <a:gd name="T5" fmla="*/ 50 h 237"/>
                  <a:gd name="T6" fmla="*/ 6 w 257"/>
                  <a:gd name="T7" fmla="*/ 75 h 237"/>
                  <a:gd name="T8" fmla="*/ 11 w 257"/>
                  <a:gd name="T9" fmla="*/ 98 h 237"/>
                  <a:gd name="T10" fmla="*/ 18 w 257"/>
                  <a:gd name="T11" fmla="*/ 119 h 237"/>
                  <a:gd name="T12" fmla="*/ 27 w 257"/>
                  <a:gd name="T13" fmla="*/ 141 h 237"/>
                  <a:gd name="T14" fmla="*/ 38 w 257"/>
                  <a:gd name="T15" fmla="*/ 161 h 237"/>
                  <a:gd name="T16" fmla="*/ 51 w 257"/>
                  <a:gd name="T17" fmla="*/ 178 h 237"/>
                  <a:gd name="T18" fmla="*/ 67 w 257"/>
                  <a:gd name="T19" fmla="*/ 194 h 237"/>
                  <a:gd name="T20" fmla="*/ 86 w 257"/>
                  <a:gd name="T21" fmla="*/ 208 h 237"/>
                  <a:gd name="T22" fmla="*/ 106 w 257"/>
                  <a:gd name="T23" fmla="*/ 219 h 237"/>
                  <a:gd name="T24" fmla="*/ 131 w 257"/>
                  <a:gd name="T25" fmla="*/ 228 h 237"/>
                  <a:gd name="T26" fmla="*/ 158 w 257"/>
                  <a:gd name="T27" fmla="*/ 234 h 237"/>
                  <a:gd name="T28" fmla="*/ 188 w 257"/>
                  <a:gd name="T29" fmla="*/ 237 h 237"/>
                  <a:gd name="T30" fmla="*/ 220 w 257"/>
                  <a:gd name="T31" fmla="*/ 236 h 237"/>
                  <a:gd name="T32" fmla="*/ 257 w 257"/>
                  <a:gd name="T33" fmla="*/ 232 h 237"/>
                  <a:gd name="T34" fmla="*/ 224 w 257"/>
                  <a:gd name="T35" fmla="*/ 227 h 237"/>
                  <a:gd name="T36" fmla="*/ 195 w 257"/>
                  <a:gd name="T37" fmla="*/ 220 h 237"/>
                  <a:gd name="T38" fmla="*/ 170 w 257"/>
                  <a:gd name="T39" fmla="*/ 212 h 237"/>
                  <a:gd name="T40" fmla="*/ 148 w 257"/>
                  <a:gd name="T41" fmla="*/ 204 h 237"/>
                  <a:gd name="T42" fmla="*/ 128 w 257"/>
                  <a:gd name="T43" fmla="*/ 193 h 237"/>
                  <a:gd name="T44" fmla="*/ 112 w 257"/>
                  <a:gd name="T45" fmla="*/ 182 h 237"/>
                  <a:gd name="T46" fmla="*/ 97 w 257"/>
                  <a:gd name="T47" fmla="*/ 169 h 237"/>
                  <a:gd name="T48" fmla="*/ 84 w 257"/>
                  <a:gd name="T49" fmla="*/ 155 h 237"/>
                  <a:gd name="T50" fmla="*/ 72 w 257"/>
                  <a:gd name="T51" fmla="*/ 141 h 237"/>
                  <a:gd name="T52" fmla="*/ 61 w 257"/>
                  <a:gd name="T53" fmla="*/ 125 h 237"/>
                  <a:gd name="T54" fmla="*/ 52 w 257"/>
                  <a:gd name="T55" fmla="*/ 107 h 237"/>
                  <a:gd name="T56" fmla="*/ 43 w 257"/>
                  <a:gd name="T57" fmla="*/ 88 h 237"/>
                  <a:gd name="T58" fmla="*/ 33 w 257"/>
                  <a:gd name="T59" fmla="*/ 69 h 237"/>
                  <a:gd name="T60" fmla="*/ 23 w 257"/>
                  <a:gd name="T61" fmla="*/ 47 h 237"/>
                  <a:gd name="T62" fmla="*/ 12 w 257"/>
                  <a:gd name="T63" fmla="*/ 24 h 237"/>
                  <a:gd name="T64" fmla="*/ 0 w 257"/>
                  <a:gd name="T65" fmla="*/ 0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70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>
                  <a:gd name="T0" fmla="*/ 77 w 124"/>
                  <a:gd name="T1" fmla="*/ 0 h 110"/>
                  <a:gd name="T2" fmla="*/ 124 w 124"/>
                  <a:gd name="T3" fmla="*/ 108 h 110"/>
                  <a:gd name="T4" fmla="*/ 120 w 124"/>
                  <a:gd name="T5" fmla="*/ 107 h 110"/>
                  <a:gd name="T6" fmla="*/ 107 w 124"/>
                  <a:gd name="T7" fmla="*/ 105 h 110"/>
                  <a:gd name="T8" fmla="*/ 89 w 124"/>
                  <a:gd name="T9" fmla="*/ 101 h 110"/>
                  <a:gd name="T10" fmla="*/ 68 w 124"/>
                  <a:gd name="T11" fmla="*/ 99 h 110"/>
                  <a:gd name="T12" fmla="*/ 45 w 124"/>
                  <a:gd name="T13" fmla="*/ 97 h 110"/>
                  <a:gd name="T14" fmla="*/ 25 w 124"/>
                  <a:gd name="T15" fmla="*/ 98 h 110"/>
                  <a:gd name="T16" fmla="*/ 9 w 124"/>
                  <a:gd name="T17" fmla="*/ 102 h 110"/>
                  <a:gd name="T18" fmla="*/ 0 w 124"/>
                  <a:gd name="T19" fmla="*/ 110 h 110"/>
                  <a:gd name="T20" fmla="*/ 4 w 124"/>
                  <a:gd name="T21" fmla="*/ 98 h 110"/>
                  <a:gd name="T22" fmla="*/ 8 w 124"/>
                  <a:gd name="T23" fmla="*/ 89 h 110"/>
                  <a:gd name="T24" fmla="*/ 16 w 124"/>
                  <a:gd name="T25" fmla="*/ 82 h 110"/>
                  <a:gd name="T26" fmla="*/ 25 w 124"/>
                  <a:gd name="T27" fmla="*/ 76 h 110"/>
                  <a:gd name="T28" fmla="*/ 36 w 124"/>
                  <a:gd name="T29" fmla="*/ 72 h 110"/>
                  <a:gd name="T30" fmla="*/ 47 w 124"/>
                  <a:gd name="T31" fmla="*/ 71 h 110"/>
                  <a:gd name="T32" fmla="*/ 59 w 124"/>
                  <a:gd name="T33" fmla="*/ 71 h 110"/>
                  <a:gd name="T34" fmla="*/ 72 w 124"/>
                  <a:gd name="T35" fmla="*/ 74 h 110"/>
                  <a:gd name="T36" fmla="*/ 73 w 124"/>
                  <a:gd name="T37" fmla="*/ 71 h 110"/>
                  <a:gd name="T38" fmla="*/ 70 w 124"/>
                  <a:gd name="T39" fmla="*/ 56 h 110"/>
                  <a:gd name="T40" fmla="*/ 67 w 124"/>
                  <a:gd name="T41" fmla="*/ 38 h 110"/>
                  <a:gd name="T42" fmla="*/ 65 w 124"/>
                  <a:gd name="T43" fmla="*/ 30 h 110"/>
                  <a:gd name="T44" fmla="*/ 63 w 124"/>
                  <a:gd name="T45" fmla="*/ 30 h 110"/>
                  <a:gd name="T46" fmla="*/ 61 w 124"/>
                  <a:gd name="T47" fmla="*/ 29 h 110"/>
                  <a:gd name="T48" fmla="*/ 59 w 124"/>
                  <a:gd name="T49" fmla="*/ 26 h 110"/>
                  <a:gd name="T50" fmla="*/ 57 w 124"/>
                  <a:gd name="T51" fmla="*/ 23 h 110"/>
                  <a:gd name="T52" fmla="*/ 57 w 124"/>
                  <a:gd name="T53" fmla="*/ 19 h 110"/>
                  <a:gd name="T54" fmla="*/ 59 w 124"/>
                  <a:gd name="T55" fmla="*/ 14 h 110"/>
                  <a:gd name="T56" fmla="*/ 66 w 124"/>
                  <a:gd name="T57" fmla="*/ 8 h 110"/>
                  <a:gd name="T58" fmla="*/ 77 w 124"/>
                  <a:gd name="T59" fmla="*/ 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71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5 w 109"/>
                  <a:gd name="T3" fmla="*/ 1 h 156"/>
                  <a:gd name="T4" fmla="*/ 18 w 109"/>
                  <a:gd name="T5" fmla="*/ 5 h 156"/>
                  <a:gd name="T6" fmla="*/ 37 w 109"/>
                  <a:gd name="T7" fmla="*/ 12 h 156"/>
                  <a:gd name="T8" fmla="*/ 58 w 109"/>
                  <a:gd name="T9" fmla="*/ 24 h 156"/>
                  <a:gd name="T10" fmla="*/ 78 w 109"/>
                  <a:gd name="T11" fmla="*/ 44 h 156"/>
                  <a:gd name="T12" fmla="*/ 96 w 109"/>
                  <a:gd name="T13" fmla="*/ 71 h 156"/>
                  <a:gd name="T14" fmla="*/ 107 w 109"/>
                  <a:gd name="T15" fmla="*/ 108 h 156"/>
                  <a:gd name="T16" fmla="*/ 109 w 109"/>
                  <a:gd name="T17" fmla="*/ 156 h 156"/>
                  <a:gd name="T18" fmla="*/ 105 w 109"/>
                  <a:gd name="T19" fmla="*/ 156 h 156"/>
                  <a:gd name="T20" fmla="*/ 99 w 109"/>
                  <a:gd name="T21" fmla="*/ 156 h 156"/>
                  <a:gd name="T22" fmla="*/ 93 w 109"/>
                  <a:gd name="T23" fmla="*/ 156 h 156"/>
                  <a:gd name="T24" fmla="*/ 87 w 109"/>
                  <a:gd name="T25" fmla="*/ 154 h 156"/>
                  <a:gd name="T26" fmla="*/ 81 w 109"/>
                  <a:gd name="T27" fmla="*/ 153 h 156"/>
                  <a:gd name="T28" fmla="*/ 74 w 109"/>
                  <a:gd name="T29" fmla="*/ 150 h 156"/>
                  <a:gd name="T30" fmla="*/ 66 w 109"/>
                  <a:gd name="T31" fmla="*/ 145 h 156"/>
                  <a:gd name="T32" fmla="*/ 58 w 109"/>
                  <a:gd name="T33" fmla="*/ 139 h 156"/>
                  <a:gd name="T34" fmla="*/ 53 w 109"/>
                  <a:gd name="T35" fmla="*/ 126 h 156"/>
                  <a:gd name="T36" fmla="*/ 53 w 109"/>
                  <a:gd name="T37" fmla="*/ 111 h 156"/>
                  <a:gd name="T38" fmla="*/ 56 w 109"/>
                  <a:gd name="T39" fmla="*/ 96 h 156"/>
                  <a:gd name="T40" fmla="*/ 59 w 109"/>
                  <a:gd name="T41" fmla="*/ 80 h 156"/>
                  <a:gd name="T42" fmla="*/ 56 w 109"/>
                  <a:gd name="T43" fmla="*/ 62 h 156"/>
                  <a:gd name="T44" fmla="*/ 48 w 109"/>
                  <a:gd name="T45" fmla="*/ 43 h 156"/>
                  <a:gd name="T46" fmla="*/ 31 w 109"/>
                  <a:gd name="T47" fmla="*/ 23 h 156"/>
                  <a:gd name="T48" fmla="*/ 0 w 109"/>
                  <a:gd name="T49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72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>
                  <a:gd name="T0" fmla="*/ 31 w 46"/>
                  <a:gd name="T1" fmla="*/ 0 h 94"/>
                  <a:gd name="T2" fmla="*/ 20 w 46"/>
                  <a:gd name="T3" fmla="*/ 38 h 94"/>
                  <a:gd name="T4" fmla="*/ 15 w 46"/>
                  <a:gd name="T5" fmla="*/ 62 h 94"/>
                  <a:gd name="T6" fmla="*/ 11 w 46"/>
                  <a:gd name="T7" fmla="*/ 79 h 94"/>
                  <a:gd name="T8" fmla="*/ 0 w 46"/>
                  <a:gd name="T9" fmla="*/ 94 h 94"/>
                  <a:gd name="T10" fmla="*/ 12 w 46"/>
                  <a:gd name="T11" fmla="*/ 88 h 94"/>
                  <a:gd name="T12" fmla="*/ 23 w 46"/>
                  <a:gd name="T13" fmla="*/ 80 h 94"/>
                  <a:gd name="T14" fmla="*/ 32 w 46"/>
                  <a:gd name="T15" fmla="*/ 69 h 94"/>
                  <a:gd name="T16" fmla="*/ 40 w 46"/>
                  <a:gd name="T17" fmla="*/ 57 h 94"/>
                  <a:gd name="T18" fmla="*/ 45 w 46"/>
                  <a:gd name="T19" fmla="*/ 44 h 94"/>
                  <a:gd name="T20" fmla="*/ 46 w 46"/>
                  <a:gd name="T21" fmla="*/ 30 h 94"/>
                  <a:gd name="T22" fmla="*/ 42 w 46"/>
                  <a:gd name="T23" fmla="*/ 15 h 94"/>
                  <a:gd name="T24" fmla="*/ 31 w 46"/>
                  <a:gd name="T25" fmla="*/ 0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73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1 w 54"/>
                  <a:gd name="T3" fmla="*/ 1 h 40"/>
                  <a:gd name="T4" fmla="*/ 6 w 54"/>
                  <a:gd name="T5" fmla="*/ 3 h 40"/>
                  <a:gd name="T6" fmla="*/ 13 w 54"/>
                  <a:gd name="T7" fmla="*/ 8 h 40"/>
                  <a:gd name="T8" fmla="*/ 21 w 54"/>
                  <a:gd name="T9" fmla="*/ 12 h 40"/>
                  <a:gd name="T10" fmla="*/ 29 w 54"/>
                  <a:gd name="T11" fmla="*/ 15 h 40"/>
                  <a:gd name="T12" fmla="*/ 38 w 54"/>
                  <a:gd name="T13" fmla="*/ 17 h 40"/>
                  <a:gd name="T14" fmla="*/ 46 w 54"/>
                  <a:gd name="T15" fmla="*/ 18 h 40"/>
                  <a:gd name="T16" fmla="*/ 54 w 54"/>
                  <a:gd name="T17" fmla="*/ 16 h 40"/>
                  <a:gd name="T18" fmla="*/ 53 w 54"/>
                  <a:gd name="T19" fmla="*/ 25 h 40"/>
                  <a:gd name="T20" fmla="*/ 50 w 54"/>
                  <a:gd name="T21" fmla="*/ 33 h 40"/>
                  <a:gd name="T22" fmla="*/ 44 w 54"/>
                  <a:gd name="T23" fmla="*/ 38 h 40"/>
                  <a:gd name="T24" fmla="*/ 37 w 54"/>
                  <a:gd name="T25" fmla="*/ 40 h 40"/>
                  <a:gd name="T26" fmla="*/ 28 w 54"/>
                  <a:gd name="T27" fmla="*/ 39 h 40"/>
                  <a:gd name="T28" fmla="*/ 19 w 54"/>
                  <a:gd name="T29" fmla="*/ 32 h 40"/>
                  <a:gd name="T30" fmla="*/ 10 w 54"/>
                  <a:gd name="T31" fmla="*/ 20 h 40"/>
                  <a:gd name="T32" fmla="*/ 0 w 54"/>
                  <a:gd name="T33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74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6 w 149"/>
                  <a:gd name="T3" fmla="*/ 6 h 704"/>
                  <a:gd name="T4" fmla="*/ 16 w 149"/>
                  <a:gd name="T5" fmla="*/ 14 h 704"/>
                  <a:gd name="T6" fmla="*/ 28 w 149"/>
                  <a:gd name="T7" fmla="*/ 24 h 704"/>
                  <a:gd name="T8" fmla="*/ 41 w 149"/>
                  <a:gd name="T9" fmla="*/ 37 h 704"/>
                  <a:gd name="T10" fmla="*/ 58 w 149"/>
                  <a:gd name="T11" fmla="*/ 53 h 704"/>
                  <a:gd name="T12" fmla="*/ 73 w 149"/>
                  <a:gd name="T13" fmla="*/ 70 h 704"/>
                  <a:gd name="T14" fmla="*/ 88 w 149"/>
                  <a:gd name="T15" fmla="*/ 90 h 704"/>
                  <a:gd name="T16" fmla="*/ 100 w 149"/>
                  <a:gd name="T17" fmla="*/ 113 h 704"/>
                  <a:gd name="T18" fmla="*/ 112 w 149"/>
                  <a:gd name="T19" fmla="*/ 137 h 704"/>
                  <a:gd name="T20" fmla="*/ 120 w 149"/>
                  <a:gd name="T21" fmla="*/ 165 h 704"/>
                  <a:gd name="T22" fmla="*/ 124 w 149"/>
                  <a:gd name="T23" fmla="*/ 196 h 704"/>
                  <a:gd name="T24" fmla="*/ 126 w 149"/>
                  <a:gd name="T25" fmla="*/ 228 h 704"/>
                  <a:gd name="T26" fmla="*/ 120 w 149"/>
                  <a:gd name="T27" fmla="*/ 264 h 704"/>
                  <a:gd name="T28" fmla="*/ 109 w 149"/>
                  <a:gd name="T29" fmla="*/ 302 h 704"/>
                  <a:gd name="T30" fmla="*/ 92 w 149"/>
                  <a:gd name="T31" fmla="*/ 342 h 704"/>
                  <a:gd name="T32" fmla="*/ 67 w 149"/>
                  <a:gd name="T33" fmla="*/ 386 h 704"/>
                  <a:gd name="T34" fmla="*/ 39 w 149"/>
                  <a:gd name="T35" fmla="*/ 436 h 704"/>
                  <a:gd name="T36" fmla="*/ 21 w 149"/>
                  <a:gd name="T37" fmla="*/ 482 h 704"/>
                  <a:gd name="T38" fmla="*/ 10 w 149"/>
                  <a:gd name="T39" fmla="*/ 525 h 704"/>
                  <a:gd name="T40" fmla="*/ 6 w 149"/>
                  <a:gd name="T41" fmla="*/ 566 h 704"/>
                  <a:gd name="T42" fmla="*/ 6 w 149"/>
                  <a:gd name="T43" fmla="*/ 605 h 704"/>
                  <a:gd name="T44" fmla="*/ 8 w 149"/>
                  <a:gd name="T45" fmla="*/ 641 h 704"/>
                  <a:gd name="T46" fmla="*/ 12 w 149"/>
                  <a:gd name="T47" fmla="*/ 673 h 704"/>
                  <a:gd name="T48" fmla="*/ 14 w 149"/>
                  <a:gd name="T49" fmla="*/ 704 h 704"/>
                  <a:gd name="T50" fmla="*/ 41 w 149"/>
                  <a:gd name="T51" fmla="*/ 688 h 704"/>
                  <a:gd name="T52" fmla="*/ 39 w 149"/>
                  <a:gd name="T53" fmla="*/ 680 h 704"/>
                  <a:gd name="T54" fmla="*/ 36 w 149"/>
                  <a:gd name="T55" fmla="*/ 657 h 704"/>
                  <a:gd name="T56" fmla="*/ 33 w 149"/>
                  <a:gd name="T57" fmla="*/ 622 h 704"/>
                  <a:gd name="T58" fmla="*/ 35 w 149"/>
                  <a:gd name="T59" fmla="*/ 575 h 704"/>
                  <a:gd name="T60" fmla="*/ 41 w 149"/>
                  <a:gd name="T61" fmla="*/ 519 h 704"/>
                  <a:gd name="T62" fmla="*/ 58 w 149"/>
                  <a:gd name="T63" fmla="*/ 455 h 704"/>
                  <a:gd name="T64" fmla="*/ 86 w 149"/>
                  <a:gd name="T65" fmla="*/ 386 h 704"/>
                  <a:gd name="T66" fmla="*/ 129 w 149"/>
                  <a:gd name="T67" fmla="*/ 313 h 704"/>
                  <a:gd name="T68" fmla="*/ 143 w 149"/>
                  <a:gd name="T69" fmla="*/ 279 h 704"/>
                  <a:gd name="T70" fmla="*/ 149 w 149"/>
                  <a:gd name="T71" fmla="*/ 235 h 704"/>
                  <a:gd name="T72" fmla="*/ 144 w 149"/>
                  <a:gd name="T73" fmla="*/ 184 h 704"/>
                  <a:gd name="T74" fmla="*/ 131 w 149"/>
                  <a:gd name="T75" fmla="*/ 134 h 704"/>
                  <a:gd name="T76" fmla="*/ 109 w 149"/>
                  <a:gd name="T77" fmla="*/ 85 h 704"/>
                  <a:gd name="T78" fmla="*/ 81 w 149"/>
                  <a:gd name="T79" fmla="*/ 44 h 704"/>
                  <a:gd name="T80" fmla="*/ 44 w 149"/>
                  <a:gd name="T81" fmla="*/ 14 h 704"/>
                  <a:gd name="T82" fmla="*/ 0 w 149"/>
                  <a:gd name="T83" fmla="*/ 0 h 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</p:grpSp>
        <p:sp>
          <p:nvSpPr>
            <p:cNvPr id="88075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94 w 128"/>
                <a:gd name="T1" fmla="*/ 0 h 217"/>
                <a:gd name="T2" fmla="*/ 105 w 128"/>
                <a:gd name="T3" fmla="*/ 9 h 217"/>
                <a:gd name="T4" fmla="*/ 115 w 128"/>
                <a:gd name="T5" fmla="*/ 27 h 217"/>
                <a:gd name="T6" fmla="*/ 123 w 128"/>
                <a:gd name="T7" fmla="*/ 50 h 217"/>
                <a:gd name="T8" fmla="*/ 128 w 128"/>
                <a:gd name="T9" fmla="*/ 78 h 217"/>
                <a:gd name="T10" fmla="*/ 127 w 128"/>
                <a:gd name="T11" fmla="*/ 111 h 217"/>
                <a:gd name="T12" fmla="*/ 116 w 128"/>
                <a:gd name="T13" fmla="*/ 145 h 217"/>
                <a:gd name="T14" fmla="*/ 94 w 128"/>
                <a:gd name="T15" fmla="*/ 181 h 217"/>
                <a:gd name="T16" fmla="*/ 60 w 128"/>
                <a:gd name="T17" fmla="*/ 217 h 217"/>
                <a:gd name="T18" fmla="*/ 49 w 128"/>
                <a:gd name="T19" fmla="*/ 213 h 217"/>
                <a:gd name="T20" fmla="*/ 38 w 128"/>
                <a:gd name="T21" fmla="*/ 210 h 217"/>
                <a:gd name="T22" fmla="*/ 26 w 128"/>
                <a:gd name="T23" fmla="*/ 205 h 217"/>
                <a:gd name="T24" fmla="*/ 16 w 128"/>
                <a:gd name="T25" fmla="*/ 201 h 217"/>
                <a:gd name="T26" fmla="*/ 8 w 128"/>
                <a:gd name="T27" fmla="*/ 196 h 217"/>
                <a:gd name="T28" fmla="*/ 2 w 128"/>
                <a:gd name="T29" fmla="*/ 190 h 217"/>
                <a:gd name="T30" fmla="*/ 0 w 128"/>
                <a:gd name="T31" fmla="*/ 183 h 217"/>
                <a:gd name="T32" fmla="*/ 1 w 128"/>
                <a:gd name="T33" fmla="*/ 178 h 217"/>
                <a:gd name="T34" fmla="*/ 13 w 128"/>
                <a:gd name="T35" fmla="*/ 171 h 217"/>
                <a:gd name="T36" fmla="*/ 29 w 128"/>
                <a:gd name="T37" fmla="*/ 161 h 217"/>
                <a:gd name="T38" fmla="*/ 46 w 128"/>
                <a:gd name="T39" fmla="*/ 150 h 217"/>
                <a:gd name="T40" fmla="*/ 63 w 128"/>
                <a:gd name="T41" fmla="*/ 134 h 217"/>
                <a:gd name="T42" fmla="*/ 79 w 128"/>
                <a:gd name="T43" fmla="*/ 112 h 217"/>
                <a:gd name="T44" fmla="*/ 91 w 128"/>
                <a:gd name="T45" fmla="*/ 83 h 217"/>
                <a:gd name="T46" fmla="*/ 97 w 128"/>
                <a:gd name="T47" fmla="*/ 46 h 217"/>
                <a:gd name="T48" fmla="*/ 94 w 128"/>
                <a:gd name="T49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076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077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078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75 w 117"/>
                <a:gd name="T1" fmla="*/ 0 h 132"/>
                <a:gd name="T2" fmla="*/ 0 w 117"/>
                <a:gd name="T3" fmla="*/ 25 h 132"/>
                <a:gd name="T4" fmla="*/ 3 w 117"/>
                <a:gd name="T5" fmla="*/ 26 h 132"/>
                <a:gd name="T6" fmla="*/ 14 w 117"/>
                <a:gd name="T7" fmla="*/ 29 h 132"/>
                <a:gd name="T8" fmla="*/ 29 w 117"/>
                <a:gd name="T9" fmla="*/ 36 h 132"/>
                <a:gd name="T10" fmla="*/ 46 w 117"/>
                <a:gd name="T11" fmla="*/ 47 h 132"/>
                <a:gd name="T12" fmla="*/ 66 w 117"/>
                <a:gd name="T13" fmla="*/ 62 h 132"/>
                <a:gd name="T14" fmla="*/ 84 w 117"/>
                <a:gd name="T15" fmla="*/ 80 h 132"/>
                <a:gd name="T16" fmla="*/ 102 w 117"/>
                <a:gd name="T17" fmla="*/ 103 h 132"/>
                <a:gd name="T18" fmla="*/ 116 w 117"/>
                <a:gd name="T19" fmla="*/ 132 h 132"/>
                <a:gd name="T20" fmla="*/ 117 w 117"/>
                <a:gd name="T21" fmla="*/ 120 h 132"/>
                <a:gd name="T22" fmla="*/ 115 w 117"/>
                <a:gd name="T23" fmla="*/ 107 h 132"/>
                <a:gd name="T24" fmla="*/ 108 w 117"/>
                <a:gd name="T25" fmla="*/ 90 h 132"/>
                <a:gd name="T26" fmla="*/ 99 w 117"/>
                <a:gd name="T27" fmla="*/ 74 h 132"/>
                <a:gd name="T28" fmla="*/ 89 w 117"/>
                <a:gd name="T29" fmla="*/ 58 h 132"/>
                <a:gd name="T30" fmla="*/ 78 w 117"/>
                <a:gd name="T31" fmla="*/ 45 h 132"/>
                <a:gd name="T32" fmla="*/ 67 w 117"/>
                <a:gd name="T33" fmla="*/ 36 h 132"/>
                <a:gd name="T34" fmla="*/ 58 w 117"/>
                <a:gd name="T35" fmla="*/ 32 h 132"/>
                <a:gd name="T36" fmla="*/ 69 w 117"/>
                <a:gd name="T37" fmla="*/ 29 h 132"/>
                <a:gd name="T38" fmla="*/ 79 w 117"/>
                <a:gd name="T39" fmla="*/ 28 h 132"/>
                <a:gd name="T40" fmla="*/ 89 w 117"/>
                <a:gd name="T41" fmla="*/ 26 h 132"/>
                <a:gd name="T42" fmla="*/ 98 w 117"/>
                <a:gd name="T43" fmla="*/ 25 h 132"/>
                <a:gd name="T44" fmla="*/ 105 w 117"/>
                <a:gd name="T45" fmla="*/ 24 h 132"/>
                <a:gd name="T46" fmla="*/ 109 w 117"/>
                <a:gd name="T47" fmla="*/ 22 h 132"/>
                <a:gd name="T48" fmla="*/ 113 w 117"/>
                <a:gd name="T49" fmla="*/ 21 h 132"/>
                <a:gd name="T50" fmla="*/ 114 w 117"/>
                <a:gd name="T51" fmla="*/ 21 h 132"/>
                <a:gd name="T52" fmla="*/ 75 w 117"/>
                <a:gd name="T53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079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29 w 29"/>
                <a:gd name="T1" fmla="*/ 0 h 77"/>
                <a:gd name="T2" fmla="*/ 23 w 29"/>
                <a:gd name="T3" fmla="*/ 0 h 77"/>
                <a:gd name="T4" fmla="*/ 16 w 29"/>
                <a:gd name="T5" fmla="*/ 4 h 77"/>
                <a:gd name="T6" fmla="*/ 9 w 29"/>
                <a:gd name="T7" fmla="*/ 9 h 77"/>
                <a:gd name="T8" fmla="*/ 4 w 29"/>
                <a:gd name="T9" fmla="*/ 19 h 77"/>
                <a:gd name="T10" fmla="*/ 1 w 29"/>
                <a:gd name="T11" fmla="*/ 30 h 77"/>
                <a:gd name="T12" fmla="*/ 0 w 29"/>
                <a:gd name="T13" fmla="*/ 44 h 77"/>
                <a:gd name="T14" fmla="*/ 3 w 29"/>
                <a:gd name="T15" fmla="*/ 60 h 77"/>
                <a:gd name="T16" fmla="*/ 11 w 29"/>
                <a:gd name="T17" fmla="*/ 77 h 77"/>
                <a:gd name="T18" fmla="*/ 15 w 29"/>
                <a:gd name="T19" fmla="*/ 53 h 77"/>
                <a:gd name="T20" fmla="*/ 19 w 29"/>
                <a:gd name="T21" fmla="*/ 37 h 77"/>
                <a:gd name="T22" fmla="*/ 23 w 29"/>
                <a:gd name="T23" fmla="*/ 22 h 77"/>
                <a:gd name="T24" fmla="*/ 29 w 29"/>
                <a:gd name="T2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080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grpSp>
          <p:nvGrpSpPr>
            <p:cNvPr id="88081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88082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83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84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</p:grpSp>
        <p:grpSp>
          <p:nvGrpSpPr>
            <p:cNvPr id="88085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88086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87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88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</p:grpSp>
        <p:grpSp>
          <p:nvGrpSpPr>
            <p:cNvPr id="88089" name="Group 25"/>
            <p:cNvGrpSpPr>
              <a:grpSpLocks/>
            </p:cNvGrpSpPr>
            <p:nvPr userDrawn="1"/>
          </p:nvGrpSpPr>
          <p:grpSpPr bwMode="auto">
            <a:xfrm rot="-1307516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88090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91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92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</p:grpSp>
        <p:grpSp>
          <p:nvGrpSpPr>
            <p:cNvPr id="88093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88094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95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96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</p:grpSp>
        <p:grpSp>
          <p:nvGrpSpPr>
            <p:cNvPr id="88097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88098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99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100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</p:grpSp>
        <p:sp>
          <p:nvSpPr>
            <p:cNvPr id="88101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102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5 h 237"/>
                <a:gd name="T4" fmla="*/ 3 w 257"/>
                <a:gd name="T5" fmla="*/ 50 h 237"/>
                <a:gd name="T6" fmla="*/ 6 w 257"/>
                <a:gd name="T7" fmla="*/ 75 h 237"/>
                <a:gd name="T8" fmla="*/ 11 w 257"/>
                <a:gd name="T9" fmla="*/ 98 h 237"/>
                <a:gd name="T10" fmla="*/ 18 w 257"/>
                <a:gd name="T11" fmla="*/ 119 h 237"/>
                <a:gd name="T12" fmla="*/ 27 w 257"/>
                <a:gd name="T13" fmla="*/ 141 h 237"/>
                <a:gd name="T14" fmla="*/ 38 w 257"/>
                <a:gd name="T15" fmla="*/ 161 h 237"/>
                <a:gd name="T16" fmla="*/ 51 w 257"/>
                <a:gd name="T17" fmla="*/ 178 h 237"/>
                <a:gd name="T18" fmla="*/ 67 w 257"/>
                <a:gd name="T19" fmla="*/ 194 h 237"/>
                <a:gd name="T20" fmla="*/ 86 w 257"/>
                <a:gd name="T21" fmla="*/ 208 h 237"/>
                <a:gd name="T22" fmla="*/ 106 w 257"/>
                <a:gd name="T23" fmla="*/ 219 h 237"/>
                <a:gd name="T24" fmla="*/ 131 w 257"/>
                <a:gd name="T25" fmla="*/ 228 h 237"/>
                <a:gd name="T26" fmla="*/ 158 w 257"/>
                <a:gd name="T27" fmla="*/ 234 h 237"/>
                <a:gd name="T28" fmla="*/ 188 w 257"/>
                <a:gd name="T29" fmla="*/ 237 h 237"/>
                <a:gd name="T30" fmla="*/ 220 w 257"/>
                <a:gd name="T31" fmla="*/ 236 h 237"/>
                <a:gd name="T32" fmla="*/ 257 w 257"/>
                <a:gd name="T33" fmla="*/ 232 h 237"/>
                <a:gd name="T34" fmla="*/ 224 w 257"/>
                <a:gd name="T35" fmla="*/ 227 h 237"/>
                <a:gd name="T36" fmla="*/ 195 w 257"/>
                <a:gd name="T37" fmla="*/ 220 h 237"/>
                <a:gd name="T38" fmla="*/ 170 w 257"/>
                <a:gd name="T39" fmla="*/ 212 h 237"/>
                <a:gd name="T40" fmla="*/ 148 w 257"/>
                <a:gd name="T41" fmla="*/ 204 h 237"/>
                <a:gd name="T42" fmla="*/ 128 w 257"/>
                <a:gd name="T43" fmla="*/ 193 h 237"/>
                <a:gd name="T44" fmla="*/ 112 w 257"/>
                <a:gd name="T45" fmla="*/ 182 h 237"/>
                <a:gd name="T46" fmla="*/ 97 w 257"/>
                <a:gd name="T47" fmla="*/ 169 h 237"/>
                <a:gd name="T48" fmla="*/ 84 w 257"/>
                <a:gd name="T49" fmla="*/ 155 h 237"/>
                <a:gd name="T50" fmla="*/ 72 w 257"/>
                <a:gd name="T51" fmla="*/ 141 h 237"/>
                <a:gd name="T52" fmla="*/ 61 w 257"/>
                <a:gd name="T53" fmla="*/ 125 h 237"/>
                <a:gd name="T54" fmla="*/ 52 w 257"/>
                <a:gd name="T55" fmla="*/ 107 h 237"/>
                <a:gd name="T56" fmla="*/ 43 w 257"/>
                <a:gd name="T57" fmla="*/ 88 h 237"/>
                <a:gd name="T58" fmla="*/ 33 w 257"/>
                <a:gd name="T59" fmla="*/ 69 h 237"/>
                <a:gd name="T60" fmla="*/ 23 w 257"/>
                <a:gd name="T61" fmla="*/ 47 h 237"/>
                <a:gd name="T62" fmla="*/ 12 w 257"/>
                <a:gd name="T63" fmla="*/ 24 h 237"/>
                <a:gd name="T64" fmla="*/ 0 w 257"/>
                <a:gd name="T6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103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77 w 124"/>
                <a:gd name="T1" fmla="*/ 0 h 110"/>
                <a:gd name="T2" fmla="*/ 124 w 124"/>
                <a:gd name="T3" fmla="*/ 108 h 110"/>
                <a:gd name="T4" fmla="*/ 120 w 124"/>
                <a:gd name="T5" fmla="*/ 107 h 110"/>
                <a:gd name="T6" fmla="*/ 107 w 124"/>
                <a:gd name="T7" fmla="*/ 105 h 110"/>
                <a:gd name="T8" fmla="*/ 89 w 124"/>
                <a:gd name="T9" fmla="*/ 101 h 110"/>
                <a:gd name="T10" fmla="*/ 68 w 124"/>
                <a:gd name="T11" fmla="*/ 99 h 110"/>
                <a:gd name="T12" fmla="*/ 45 w 124"/>
                <a:gd name="T13" fmla="*/ 97 h 110"/>
                <a:gd name="T14" fmla="*/ 25 w 124"/>
                <a:gd name="T15" fmla="*/ 98 h 110"/>
                <a:gd name="T16" fmla="*/ 9 w 124"/>
                <a:gd name="T17" fmla="*/ 102 h 110"/>
                <a:gd name="T18" fmla="*/ 0 w 124"/>
                <a:gd name="T19" fmla="*/ 110 h 110"/>
                <a:gd name="T20" fmla="*/ 4 w 124"/>
                <a:gd name="T21" fmla="*/ 98 h 110"/>
                <a:gd name="T22" fmla="*/ 8 w 124"/>
                <a:gd name="T23" fmla="*/ 89 h 110"/>
                <a:gd name="T24" fmla="*/ 16 w 124"/>
                <a:gd name="T25" fmla="*/ 82 h 110"/>
                <a:gd name="T26" fmla="*/ 25 w 124"/>
                <a:gd name="T27" fmla="*/ 76 h 110"/>
                <a:gd name="T28" fmla="*/ 36 w 124"/>
                <a:gd name="T29" fmla="*/ 72 h 110"/>
                <a:gd name="T30" fmla="*/ 47 w 124"/>
                <a:gd name="T31" fmla="*/ 71 h 110"/>
                <a:gd name="T32" fmla="*/ 59 w 124"/>
                <a:gd name="T33" fmla="*/ 71 h 110"/>
                <a:gd name="T34" fmla="*/ 72 w 124"/>
                <a:gd name="T35" fmla="*/ 74 h 110"/>
                <a:gd name="T36" fmla="*/ 73 w 124"/>
                <a:gd name="T37" fmla="*/ 71 h 110"/>
                <a:gd name="T38" fmla="*/ 70 w 124"/>
                <a:gd name="T39" fmla="*/ 56 h 110"/>
                <a:gd name="T40" fmla="*/ 67 w 124"/>
                <a:gd name="T41" fmla="*/ 38 h 110"/>
                <a:gd name="T42" fmla="*/ 65 w 124"/>
                <a:gd name="T43" fmla="*/ 30 h 110"/>
                <a:gd name="T44" fmla="*/ 63 w 124"/>
                <a:gd name="T45" fmla="*/ 30 h 110"/>
                <a:gd name="T46" fmla="*/ 61 w 124"/>
                <a:gd name="T47" fmla="*/ 29 h 110"/>
                <a:gd name="T48" fmla="*/ 59 w 124"/>
                <a:gd name="T49" fmla="*/ 26 h 110"/>
                <a:gd name="T50" fmla="*/ 57 w 124"/>
                <a:gd name="T51" fmla="*/ 23 h 110"/>
                <a:gd name="T52" fmla="*/ 57 w 124"/>
                <a:gd name="T53" fmla="*/ 19 h 110"/>
                <a:gd name="T54" fmla="*/ 59 w 124"/>
                <a:gd name="T55" fmla="*/ 14 h 110"/>
                <a:gd name="T56" fmla="*/ 66 w 124"/>
                <a:gd name="T57" fmla="*/ 8 h 110"/>
                <a:gd name="T58" fmla="*/ 77 w 124"/>
                <a:gd name="T5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104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31 w 46"/>
                <a:gd name="T1" fmla="*/ 0 h 94"/>
                <a:gd name="T2" fmla="*/ 20 w 46"/>
                <a:gd name="T3" fmla="*/ 38 h 94"/>
                <a:gd name="T4" fmla="*/ 15 w 46"/>
                <a:gd name="T5" fmla="*/ 62 h 94"/>
                <a:gd name="T6" fmla="*/ 11 w 46"/>
                <a:gd name="T7" fmla="*/ 79 h 94"/>
                <a:gd name="T8" fmla="*/ 0 w 46"/>
                <a:gd name="T9" fmla="*/ 94 h 94"/>
                <a:gd name="T10" fmla="*/ 12 w 46"/>
                <a:gd name="T11" fmla="*/ 88 h 94"/>
                <a:gd name="T12" fmla="*/ 23 w 46"/>
                <a:gd name="T13" fmla="*/ 80 h 94"/>
                <a:gd name="T14" fmla="*/ 32 w 46"/>
                <a:gd name="T15" fmla="*/ 69 h 94"/>
                <a:gd name="T16" fmla="*/ 40 w 46"/>
                <a:gd name="T17" fmla="*/ 57 h 94"/>
                <a:gd name="T18" fmla="*/ 45 w 46"/>
                <a:gd name="T19" fmla="*/ 44 h 94"/>
                <a:gd name="T20" fmla="*/ 46 w 46"/>
                <a:gd name="T21" fmla="*/ 30 h 94"/>
                <a:gd name="T22" fmla="*/ 42 w 46"/>
                <a:gd name="T23" fmla="*/ 15 h 94"/>
                <a:gd name="T24" fmla="*/ 31 w 46"/>
                <a:gd name="T2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105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106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6 w 149"/>
                <a:gd name="T3" fmla="*/ 6 h 704"/>
                <a:gd name="T4" fmla="*/ 16 w 149"/>
                <a:gd name="T5" fmla="*/ 14 h 704"/>
                <a:gd name="T6" fmla="*/ 28 w 149"/>
                <a:gd name="T7" fmla="*/ 24 h 704"/>
                <a:gd name="T8" fmla="*/ 41 w 149"/>
                <a:gd name="T9" fmla="*/ 37 h 704"/>
                <a:gd name="T10" fmla="*/ 58 w 149"/>
                <a:gd name="T11" fmla="*/ 53 h 704"/>
                <a:gd name="T12" fmla="*/ 73 w 149"/>
                <a:gd name="T13" fmla="*/ 70 h 704"/>
                <a:gd name="T14" fmla="*/ 88 w 149"/>
                <a:gd name="T15" fmla="*/ 90 h 704"/>
                <a:gd name="T16" fmla="*/ 100 w 149"/>
                <a:gd name="T17" fmla="*/ 113 h 704"/>
                <a:gd name="T18" fmla="*/ 112 w 149"/>
                <a:gd name="T19" fmla="*/ 137 h 704"/>
                <a:gd name="T20" fmla="*/ 120 w 149"/>
                <a:gd name="T21" fmla="*/ 165 h 704"/>
                <a:gd name="T22" fmla="*/ 124 w 149"/>
                <a:gd name="T23" fmla="*/ 196 h 704"/>
                <a:gd name="T24" fmla="*/ 126 w 149"/>
                <a:gd name="T25" fmla="*/ 228 h 704"/>
                <a:gd name="T26" fmla="*/ 120 w 149"/>
                <a:gd name="T27" fmla="*/ 264 h 704"/>
                <a:gd name="T28" fmla="*/ 109 w 149"/>
                <a:gd name="T29" fmla="*/ 302 h 704"/>
                <a:gd name="T30" fmla="*/ 92 w 149"/>
                <a:gd name="T31" fmla="*/ 342 h 704"/>
                <a:gd name="T32" fmla="*/ 67 w 149"/>
                <a:gd name="T33" fmla="*/ 386 h 704"/>
                <a:gd name="T34" fmla="*/ 39 w 149"/>
                <a:gd name="T35" fmla="*/ 436 h 704"/>
                <a:gd name="T36" fmla="*/ 21 w 149"/>
                <a:gd name="T37" fmla="*/ 482 h 704"/>
                <a:gd name="T38" fmla="*/ 10 w 149"/>
                <a:gd name="T39" fmla="*/ 525 h 704"/>
                <a:gd name="T40" fmla="*/ 6 w 149"/>
                <a:gd name="T41" fmla="*/ 566 h 704"/>
                <a:gd name="T42" fmla="*/ 6 w 149"/>
                <a:gd name="T43" fmla="*/ 605 h 704"/>
                <a:gd name="T44" fmla="*/ 8 w 149"/>
                <a:gd name="T45" fmla="*/ 641 h 704"/>
                <a:gd name="T46" fmla="*/ 12 w 149"/>
                <a:gd name="T47" fmla="*/ 673 h 704"/>
                <a:gd name="T48" fmla="*/ 14 w 149"/>
                <a:gd name="T49" fmla="*/ 704 h 704"/>
                <a:gd name="T50" fmla="*/ 41 w 149"/>
                <a:gd name="T51" fmla="*/ 688 h 704"/>
                <a:gd name="T52" fmla="*/ 39 w 149"/>
                <a:gd name="T53" fmla="*/ 680 h 704"/>
                <a:gd name="T54" fmla="*/ 36 w 149"/>
                <a:gd name="T55" fmla="*/ 657 h 704"/>
                <a:gd name="T56" fmla="*/ 33 w 149"/>
                <a:gd name="T57" fmla="*/ 622 h 704"/>
                <a:gd name="T58" fmla="*/ 35 w 149"/>
                <a:gd name="T59" fmla="*/ 575 h 704"/>
                <a:gd name="T60" fmla="*/ 41 w 149"/>
                <a:gd name="T61" fmla="*/ 519 h 704"/>
                <a:gd name="T62" fmla="*/ 58 w 149"/>
                <a:gd name="T63" fmla="*/ 455 h 704"/>
                <a:gd name="T64" fmla="*/ 86 w 149"/>
                <a:gd name="T65" fmla="*/ 386 h 704"/>
                <a:gd name="T66" fmla="*/ 129 w 149"/>
                <a:gd name="T67" fmla="*/ 313 h 704"/>
                <a:gd name="T68" fmla="*/ 143 w 149"/>
                <a:gd name="T69" fmla="*/ 279 h 704"/>
                <a:gd name="T70" fmla="*/ 149 w 149"/>
                <a:gd name="T71" fmla="*/ 235 h 704"/>
                <a:gd name="T72" fmla="*/ 144 w 149"/>
                <a:gd name="T73" fmla="*/ 184 h 704"/>
                <a:gd name="T74" fmla="*/ 131 w 149"/>
                <a:gd name="T75" fmla="*/ 134 h 704"/>
                <a:gd name="T76" fmla="*/ 109 w 149"/>
                <a:gd name="T77" fmla="*/ 85 h 704"/>
                <a:gd name="T78" fmla="*/ 81 w 149"/>
                <a:gd name="T79" fmla="*/ 44 h 704"/>
                <a:gd name="T80" fmla="*/ 44 w 149"/>
                <a:gd name="T81" fmla="*/ 14 h 704"/>
                <a:gd name="T82" fmla="*/ 0 w 149"/>
                <a:gd name="T83" fmla="*/ 0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107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</p:grpSp>
      <p:sp>
        <p:nvSpPr>
          <p:cNvPr id="88108" name="Rectangle 4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88109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88110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7128A2F-DA35-404B-97A5-3E363C6779D9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  <p:sp>
        <p:nvSpPr>
          <p:cNvPr id="88111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993366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5200" b="1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88112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345436166"/>
      </p:ext>
    </p:extLst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4930BD-CA6D-4F78-88D7-A2E5D923610C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58939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D92A1-0E47-4A59-B558-2140F04CB6D3}" type="datetimeFigureOut">
              <a:rPr lang="ru-RU" smtClean="0"/>
              <a:t>31.10.2012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50928-BA83-4CEB-B392-48BE44583F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7692078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89165A-D8DD-4C6D-A031-BC51082F1676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965299"/>
      </p:ext>
    </p:extLst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912521-23D3-4986-A59A-86BD430A517E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791488"/>
      </p:ext>
    </p:extLst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B10976-6E45-49DC-8213-320DB2A8919F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655024"/>
      </p:ext>
    </p:extLst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56C750-2451-4284-B795-E289C8FD06D1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062466"/>
      </p:ext>
    </p:extLst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B2C662-9AB1-4E70-B133-76A11559B7C5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245790"/>
      </p:ext>
    </p:extLst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BF63C6-B4B1-4A22-BC95-E98BDA9E32AD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623903"/>
      </p:ext>
    </p:extLst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B362D8-E150-4C91-B558-A5D174B2313A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670844"/>
      </p:ext>
    </p:extLst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FA265E-C566-4724-A214-701D1DB9EEEA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892357"/>
      </p:ext>
    </p:extLst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857650-4574-4353-A45B-9C1757948D5D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611422"/>
      </p:ext>
    </p:extLst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5611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999D0BA-A6F5-467A-B532-3B42110385A7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904755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066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88067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88068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>
                  <a:gd name="T0" fmla="*/ 16 w 596"/>
                  <a:gd name="T1" fmla="*/ 370 h 666"/>
                  <a:gd name="T2" fmla="*/ 6 w 596"/>
                  <a:gd name="T3" fmla="*/ 341 h 666"/>
                  <a:gd name="T4" fmla="*/ 0 w 596"/>
                  <a:gd name="T5" fmla="*/ 289 h 666"/>
                  <a:gd name="T6" fmla="*/ 4 w 596"/>
                  <a:gd name="T7" fmla="*/ 222 h 666"/>
                  <a:gd name="T8" fmla="*/ 25 w 596"/>
                  <a:gd name="T9" fmla="*/ 151 h 666"/>
                  <a:gd name="T10" fmla="*/ 69 w 596"/>
                  <a:gd name="T11" fmla="*/ 84 h 666"/>
                  <a:gd name="T12" fmla="*/ 142 w 596"/>
                  <a:gd name="T13" fmla="*/ 31 h 666"/>
                  <a:gd name="T14" fmla="*/ 247 w 596"/>
                  <a:gd name="T15" fmla="*/ 2 h 666"/>
                  <a:gd name="T16" fmla="*/ 380 w 596"/>
                  <a:gd name="T17" fmla="*/ 9 h 666"/>
                  <a:gd name="T18" fmla="*/ 484 w 596"/>
                  <a:gd name="T19" fmla="*/ 68 h 666"/>
                  <a:gd name="T20" fmla="*/ 554 w 596"/>
                  <a:gd name="T21" fmla="*/ 165 h 666"/>
                  <a:gd name="T22" fmla="*/ 591 w 596"/>
                  <a:gd name="T23" fmla="*/ 284 h 666"/>
                  <a:gd name="T24" fmla="*/ 595 w 596"/>
                  <a:gd name="T25" fmla="*/ 409 h 666"/>
                  <a:gd name="T26" fmla="*/ 566 w 596"/>
                  <a:gd name="T27" fmla="*/ 525 h 666"/>
                  <a:gd name="T28" fmla="*/ 507 w 596"/>
                  <a:gd name="T29" fmla="*/ 615 h 666"/>
                  <a:gd name="T30" fmla="*/ 417 w 596"/>
                  <a:gd name="T31" fmla="*/ 663 h 666"/>
                  <a:gd name="T32" fmla="*/ 389 w 596"/>
                  <a:gd name="T33" fmla="*/ 659 h 666"/>
                  <a:gd name="T34" fmla="*/ 441 w 596"/>
                  <a:gd name="T35" fmla="*/ 617 h 666"/>
                  <a:gd name="T36" fmla="*/ 482 w 596"/>
                  <a:gd name="T37" fmla="*/ 544 h 666"/>
                  <a:gd name="T38" fmla="*/ 509 w 596"/>
                  <a:gd name="T39" fmla="*/ 454 h 666"/>
                  <a:gd name="T40" fmla="*/ 520 w 596"/>
                  <a:gd name="T41" fmla="*/ 355 h 666"/>
                  <a:gd name="T42" fmla="*/ 514 w 596"/>
                  <a:gd name="T43" fmla="*/ 258 h 666"/>
                  <a:gd name="T44" fmla="*/ 485 w 596"/>
                  <a:gd name="T45" fmla="*/ 174 h 666"/>
                  <a:gd name="T46" fmla="*/ 433 w 596"/>
                  <a:gd name="T47" fmla="*/ 112 h 666"/>
                  <a:gd name="T48" fmla="*/ 341 w 596"/>
                  <a:gd name="T49" fmla="*/ 75 h 666"/>
                  <a:gd name="T50" fmla="*/ 246 w 596"/>
                  <a:gd name="T51" fmla="*/ 61 h 666"/>
                  <a:gd name="T52" fmla="*/ 174 w 596"/>
                  <a:gd name="T53" fmla="*/ 71 h 666"/>
                  <a:gd name="T54" fmla="*/ 121 w 596"/>
                  <a:gd name="T55" fmla="*/ 101 h 666"/>
                  <a:gd name="T56" fmla="*/ 84 w 596"/>
                  <a:gd name="T57" fmla="*/ 149 h 666"/>
                  <a:gd name="T58" fmla="*/ 57 w 596"/>
                  <a:gd name="T59" fmla="*/ 206 h 666"/>
                  <a:gd name="T60" fmla="*/ 40 w 596"/>
                  <a:gd name="T61" fmla="*/ 272 h 666"/>
                  <a:gd name="T62" fmla="*/ 28 w 596"/>
                  <a:gd name="T63" fmla="*/ 339 h 6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69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25 h 237"/>
                  <a:gd name="T4" fmla="*/ 3 w 257"/>
                  <a:gd name="T5" fmla="*/ 50 h 237"/>
                  <a:gd name="T6" fmla="*/ 6 w 257"/>
                  <a:gd name="T7" fmla="*/ 75 h 237"/>
                  <a:gd name="T8" fmla="*/ 11 w 257"/>
                  <a:gd name="T9" fmla="*/ 98 h 237"/>
                  <a:gd name="T10" fmla="*/ 18 w 257"/>
                  <a:gd name="T11" fmla="*/ 119 h 237"/>
                  <a:gd name="T12" fmla="*/ 27 w 257"/>
                  <a:gd name="T13" fmla="*/ 141 h 237"/>
                  <a:gd name="T14" fmla="*/ 38 w 257"/>
                  <a:gd name="T15" fmla="*/ 161 h 237"/>
                  <a:gd name="T16" fmla="*/ 51 w 257"/>
                  <a:gd name="T17" fmla="*/ 178 h 237"/>
                  <a:gd name="T18" fmla="*/ 67 w 257"/>
                  <a:gd name="T19" fmla="*/ 194 h 237"/>
                  <a:gd name="T20" fmla="*/ 86 w 257"/>
                  <a:gd name="T21" fmla="*/ 208 h 237"/>
                  <a:gd name="T22" fmla="*/ 106 w 257"/>
                  <a:gd name="T23" fmla="*/ 219 h 237"/>
                  <a:gd name="T24" fmla="*/ 131 w 257"/>
                  <a:gd name="T25" fmla="*/ 228 h 237"/>
                  <a:gd name="T26" fmla="*/ 158 w 257"/>
                  <a:gd name="T27" fmla="*/ 234 h 237"/>
                  <a:gd name="T28" fmla="*/ 188 w 257"/>
                  <a:gd name="T29" fmla="*/ 237 h 237"/>
                  <a:gd name="T30" fmla="*/ 220 w 257"/>
                  <a:gd name="T31" fmla="*/ 236 h 237"/>
                  <a:gd name="T32" fmla="*/ 257 w 257"/>
                  <a:gd name="T33" fmla="*/ 232 h 237"/>
                  <a:gd name="T34" fmla="*/ 224 w 257"/>
                  <a:gd name="T35" fmla="*/ 227 h 237"/>
                  <a:gd name="T36" fmla="*/ 195 w 257"/>
                  <a:gd name="T37" fmla="*/ 220 h 237"/>
                  <a:gd name="T38" fmla="*/ 170 w 257"/>
                  <a:gd name="T39" fmla="*/ 212 h 237"/>
                  <a:gd name="T40" fmla="*/ 148 w 257"/>
                  <a:gd name="T41" fmla="*/ 204 h 237"/>
                  <a:gd name="T42" fmla="*/ 128 w 257"/>
                  <a:gd name="T43" fmla="*/ 193 h 237"/>
                  <a:gd name="T44" fmla="*/ 112 w 257"/>
                  <a:gd name="T45" fmla="*/ 182 h 237"/>
                  <a:gd name="T46" fmla="*/ 97 w 257"/>
                  <a:gd name="T47" fmla="*/ 169 h 237"/>
                  <a:gd name="T48" fmla="*/ 84 w 257"/>
                  <a:gd name="T49" fmla="*/ 155 h 237"/>
                  <a:gd name="T50" fmla="*/ 72 w 257"/>
                  <a:gd name="T51" fmla="*/ 141 h 237"/>
                  <a:gd name="T52" fmla="*/ 61 w 257"/>
                  <a:gd name="T53" fmla="*/ 125 h 237"/>
                  <a:gd name="T54" fmla="*/ 52 w 257"/>
                  <a:gd name="T55" fmla="*/ 107 h 237"/>
                  <a:gd name="T56" fmla="*/ 43 w 257"/>
                  <a:gd name="T57" fmla="*/ 88 h 237"/>
                  <a:gd name="T58" fmla="*/ 33 w 257"/>
                  <a:gd name="T59" fmla="*/ 69 h 237"/>
                  <a:gd name="T60" fmla="*/ 23 w 257"/>
                  <a:gd name="T61" fmla="*/ 47 h 237"/>
                  <a:gd name="T62" fmla="*/ 12 w 257"/>
                  <a:gd name="T63" fmla="*/ 24 h 237"/>
                  <a:gd name="T64" fmla="*/ 0 w 257"/>
                  <a:gd name="T65" fmla="*/ 0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70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>
                  <a:gd name="T0" fmla="*/ 77 w 124"/>
                  <a:gd name="T1" fmla="*/ 0 h 110"/>
                  <a:gd name="T2" fmla="*/ 124 w 124"/>
                  <a:gd name="T3" fmla="*/ 108 h 110"/>
                  <a:gd name="T4" fmla="*/ 120 w 124"/>
                  <a:gd name="T5" fmla="*/ 107 h 110"/>
                  <a:gd name="T6" fmla="*/ 107 w 124"/>
                  <a:gd name="T7" fmla="*/ 105 h 110"/>
                  <a:gd name="T8" fmla="*/ 89 w 124"/>
                  <a:gd name="T9" fmla="*/ 101 h 110"/>
                  <a:gd name="T10" fmla="*/ 68 w 124"/>
                  <a:gd name="T11" fmla="*/ 99 h 110"/>
                  <a:gd name="T12" fmla="*/ 45 w 124"/>
                  <a:gd name="T13" fmla="*/ 97 h 110"/>
                  <a:gd name="T14" fmla="*/ 25 w 124"/>
                  <a:gd name="T15" fmla="*/ 98 h 110"/>
                  <a:gd name="T16" fmla="*/ 9 w 124"/>
                  <a:gd name="T17" fmla="*/ 102 h 110"/>
                  <a:gd name="T18" fmla="*/ 0 w 124"/>
                  <a:gd name="T19" fmla="*/ 110 h 110"/>
                  <a:gd name="T20" fmla="*/ 4 w 124"/>
                  <a:gd name="T21" fmla="*/ 98 h 110"/>
                  <a:gd name="T22" fmla="*/ 8 w 124"/>
                  <a:gd name="T23" fmla="*/ 89 h 110"/>
                  <a:gd name="T24" fmla="*/ 16 w 124"/>
                  <a:gd name="T25" fmla="*/ 82 h 110"/>
                  <a:gd name="T26" fmla="*/ 25 w 124"/>
                  <a:gd name="T27" fmla="*/ 76 h 110"/>
                  <a:gd name="T28" fmla="*/ 36 w 124"/>
                  <a:gd name="T29" fmla="*/ 72 h 110"/>
                  <a:gd name="T30" fmla="*/ 47 w 124"/>
                  <a:gd name="T31" fmla="*/ 71 h 110"/>
                  <a:gd name="T32" fmla="*/ 59 w 124"/>
                  <a:gd name="T33" fmla="*/ 71 h 110"/>
                  <a:gd name="T34" fmla="*/ 72 w 124"/>
                  <a:gd name="T35" fmla="*/ 74 h 110"/>
                  <a:gd name="T36" fmla="*/ 73 w 124"/>
                  <a:gd name="T37" fmla="*/ 71 h 110"/>
                  <a:gd name="T38" fmla="*/ 70 w 124"/>
                  <a:gd name="T39" fmla="*/ 56 h 110"/>
                  <a:gd name="T40" fmla="*/ 67 w 124"/>
                  <a:gd name="T41" fmla="*/ 38 h 110"/>
                  <a:gd name="T42" fmla="*/ 65 w 124"/>
                  <a:gd name="T43" fmla="*/ 30 h 110"/>
                  <a:gd name="T44" fmla="*/ 63 w 124"/>
                  <a:gd name="T45" fmla="*/ 30 h 110"/>
                  <a:gd name="T46" fmla="*/ 61 w 124"/>
                  <a:gd name="T47" fmla="*/ 29 h 110"/>
                  <a:gd name="T48" fmla="*/ 59 w 124"/>
                  <a:gd name="T49" fmla="*/ 26 h 110"/>
                  <a:gd name="T50" fmla="*/ 57 w 124"/>
                  <a:gd name="T51" fmla="*/ 23 h 110"/>
                  <a:gd name="T52" fmla="*/ 57 w 124"/>
                  <a:gd name="T53" fmla="*/ 19 h 110"/>
                  <a:gd name="T54" fmla="*/ 59 w 124"/>
                  <a:gd name="T55" fmla="*/ 14 h 110"/>
                  <a:gd name="T56" fmla="*/ 66 w 124"/>
                  <a:gd name="T57" fmla="*/ 8 h 110"/>
                  <a:gd name="T58" fmla="*/ 77 w 124"/>
                  <a:gd name="T59" fmla="*/ 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71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5 w 109"/>
                  <a:gd name="T3" fmla="*/ 1 h 156"/>
                  <a:gd name="T4" fmla="*/ 18 w 109"/>
                  <a:gd name="T5" fmla="*/ 5 h 156"/>
                  <a:gd name="T6" fmla="*/ 37 w 109"/>
                  <a:gd name="T7" fmla="*/ 12 h 156"/>
                  <a:gd name="T8" fmla="*/ 58 w 109"/>
                  <a:gd name="T9" fmla="*/ 24 h 156"/>
                  <a:gd name="T10" fmla="*/ 78 w 109"/>
                  <a:gd name="T11" fmla="*/ 44 h 156"/>
                  <a:gd name="T12" fmla="*/ 96 w 109"/>
                  <a:gd name="T13" fmla="*/ 71 h 156"/>
                  <a:gd name="T14" fmla="*/ 107 w 109"/>
                  <a:gd name="T15" fmla="*/ 108 h 156"/>
                  <a:gd name="T16" fmla="*/ 109 w 109"/>
                  <a:gd name="T17" fmla="*/ 156 h 156"/>
                  <a:gd name="T18" fmla="*/ 105 w 109"/>
                  <a:gd name="T19" fmla="*/ 156 h 156"/>
                  <a:gd name="T20" fmla="*/ 99 w 109"/>
                  <a:gd name="T21" fmla="*/ 156 h 156"/>
                  <a:gd name="T22" fmla="*/ 93 w 109"/>
                  <a:gd name="T23" fmla="*/ 156 h 156"/>
                  <a:gd name="T24" fmla="*/ 87 w 109"/>
                  <a:gd name="T25" fmla="*/ 154 h 156"/>
                  <a:gd name="T26" fmla="*/ 81 w 109"/>
                  <a:gd name="T27" fmla="*/ 153 h 156"/>
                  <a:gd name="T28" fmla="*/ 74 w 109"/>
                  <a:gd name="T29" fmla="*/ 150 h 156"/>
                  <a:gd name="T30" fmla="*/ 66 w 109"/>
                  <a:gd name="T31" fmla="*/ 145 h 156"/>
                  <a:gd name="T32" fmla="*/ 58 w 109"/>
                  <a:gd name="T33" fmla="*/ 139 h 156"/>
                  <a:gd name="T34" fmla="*/ 53 w 109"/>
                  <a:gd name="T35" fmla="*/ 126 h 156"/>
                  <a:gd name="T36" fmla="*/ 53 w 109"/>
                  <a:gd name="T37" fmla="*/ 111 h 156"/>
                  <a:gd name="T38" fmla="*/ 56 w 109"/>
                  <a:gd name="T39" fmla="*/ 96 h 156"/>
                  <a:gd name="T40" fmla="*/ 59 w 109"/>
                  <a:gd name="T41" fmla="*/ 80 h 156"/>
                  <a:gd name="T42" fmla="*/ 56 w 109"/>
                  <a:gd name="T43" fmla="*/ 62 h 156"/>
                  <a:gd name="T44" fmla="*/ 48 w 109"/>
                  <a:gd name="T45" fmla="*/ 43 h 156"/>
                  <a:gd name="T46" fmla="*/ 31 w 109"/>
                  <a:gd name="T47" fmla="*/ 23 h 156"/>
                  <a:gd name="T48" fmla="*/ 0 w 109"/>
                  <a:gd name="T49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72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>
                  <a:gd name="T0" fmla="*/ 31 w 46"/>
                  <a:gd name="T1" fmla="*/ 0 h 94"/>
                  <a:gd name="T2" fmla="*/ 20 w 46"/>
                  <a:gd name="T3" fmla="*/ 38 h 94"/>
                  <a:gd name="T4" fmla="*/ 15 w 46"/>
                  <a:gd name="T5" fmla="*/ 62 h 94"/>
                  <a:gd name="T6" fmla="*/ 11 w 46"/>
                  <a:gd name="T7" fmla="*/ 79 h 94"/>
                  <a:gd name="T8" fmla="*/ 0 w 46"/>
                  <a:gd name="T9" fmla="*/ 94 h 94"/>
                  <a:gd name="T10" fmla="*/ 12 w 46"/>
                  <a:gd name="T11" fmla="*/ 88 h 94"/>
                  <a:gd name="T12" fmla="*/ 23 w 46"/>
                  <a:gd name="T13" fmla="*/ 80 h 94"/>
                  <a:gd name="T14" fmla="*/ 32 w 46"/>
                  <a:gd name="T15" fmla="*/ 69 h 94"/>
                  <a:gd name="T16" fmla="*/ 40 w 46"/>
                  <a:gd name="T17" fmla="*/ 57 h 94"/>
                  <a:gd name="T18" fmla="*/ 45 w 46"/>
                  <a:gd name="T19" fmla="*/ 44 h 94"/>
                  <a:gd name="T20" fmla="*/ 46 w 46"/>
                  <a:gd name="T21" fmla="*/ 30 h 94"/>
                  <a:gd name="T22" fmla="*/ 42 w 46"/>
                  <a:gd name="T23" fmla="*/ 15 h 94"/>
                  <a:gd name="T24" fmla="*/ 31 w 46"/>
                  <a:gd name="T25" fmla="*/ 0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73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1 w 54"/>
                  <a:gd name="T3" fmla="*/ 1 h 40"/>
                  <a:gd name="T4" fmla="*/ 6 w 54"/>
                  <a:gd name="T5" fmla="*/ 3 h 40"/>
                  <a:gd name="T6" fmla="*/ 13 w 54"/>
                  <a:gd name="T7" fmla="*/ 8 h 40"/>
                  <a:gd name="T8" fmla="*/ 21 w 54"/>
                  <a:gd name="T9" fmla="*/ 12 h 40"/>
                  <a:gd name="T10" fmla="*/ 29 w 54"/>
                  <a:gd name="T11" fmla="*/ 15 h 40"/>
                  <a:gd name="T12" fmla="*/ 38 w 54"/>
                  <a:gd name="T13" fmla="*/ 17 h 40"/>
                  <a:gd name="T14" fmla="*/ 46 w 54"/>
                  <a:gd name="T15" fmla="*/ 18 h 40"/>
                  <a:gd name="T16" fmla="*/ 54 w 54"/>
                  <a:gd name="T17" fmla="*/ 16 h 40"/>
                  <a:gd name="T18" fmla="*/ 53 w 54"/>
                  <a:gd name="T19" fmla="*/ 25 h 40"/>
                  <a:gd name="T20" fmla="*/ 50 w 54"/>
                  <a:gd name="T21" fmla="*/ 33 h 40"/>
                  <a:gd name="T22" fmla="*/ 44 w 54"/>
                  <a:gd name="T23" fmla="*/ 38 h 40"/>
                  <a:gd name="T24" fmla="*/ 37 w 54"/>
                  <a:gd name="T25" fmla="*/ 40 h 40"/>
                  <a:gd name="T26" fmla="*/ 28 w 54"/>
                  <a:gd name="T27" fmla="*/ 39 h 40"/>
                  <a:gd name="T28" fmla="*/ 19 w 54"/>
                  <a:gd name="T29" fmla="*/ 32 h 40"/>
                  <a:gd name="T30" fmla="*/ 10 w 54"/>
                  <a:gd name="T31" fmla="*/ 20 h 40"/>
                  <a:gd name="T32" fmla="*/ 0 w 54"/>
                  <a:gd name="T33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74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6 w 149"/>
                  <a:gd name="T3" fmla="*/ 6 h 704"/>
                  <a:gd name="T4" fmla="*/ 16 w 149"/>
                  <a:gd name="T5" fmla="*/ 14 h 704"/>
                  <a:gd name="T6" fmla="*/ 28 w 149"/>
                  <a:gd name="T7" fmla="*/ 24 h 704"/>
                  <a:gd name="T8" fmla="*/ 41 w 149"/>
                  <a:gd name="T9" fmla="*/ 37 h 704"/>
                  <a:gd name="T10" fmla="*/ 58 w 149"/>
                  <a:gd name="T11" fmla="*/ 53 h 704"/>
                  <a:gd name="T12" fmla="*/ 73 w 149"/>
                  <a:gd name="T13" fmla="*/ 70 h 704"/>
                  <a:gd name="T14" fmla="*/ 88 w 149"/>
                  <a:gd name="T15" fmla="*/ 90 h 704"/>
                  <a:gd name="T16" fmla="*/ 100 w 149"/>
                  <a:gd name="T17" fmla="*/ 113 h 704"/>
                  <a:gd name="T18" fmla="*/ 112 w 149"/>
                  <a:gd name="T19" fmla="*/ 137 h 704"/>
                  <a:gd name="T20" fmla="*/ 120 w 149"/>
                  <a:gd name="T21" fmla="*/ 165 h 704"/>
                  <a:gd name="T22" fmla="*/ 124 w 149"/>
                  <a:gd name="T23" fmla="*/ 196 h 704"/>
                  <a:gd name="T24" fmla="*/ 126 w 149"/>
                  <a:gd name="T25" fmla="*/ 228 h 704"/>
                  <a:gd name="T26" fmla="*/ 120 w 149"/>
                  <a:gd name="T27" fmla="*/ 264 h 704"/>
                  <a:gd name="T28" fmla="*/ 109 w 149"/>
                  <a:gd name="T29" fmla="*/ 302 h 704"/>
                  <a:gd name="T30" fmla="*/ 92 w 149"/>
                  <a:gd name="T31" fmla="*/ 342 h 704"/>
                  <a:gd name="T32" fmla="*/ 67 w 149"/>
                  <a:gd name="T33" fmla="*/ 386 h 704"/>
                  <a:gd name="T34" fmla="*/ 39 w 149"/>
                  <a:gd name="T35" fmla="*/ 436 h 704"/>
                  <a:gd name="T36" fmla="*/ 21 w 149"/>
                  <a:gd name="T37" fmla="*/ 482 h 704"/>
                  <a:gd name="T38" fmla="*/ 10 w 149"/>
                  <a:gd name="T39" fmla="*/ 525 h 704"/>
                  <a:gd name="T40" fmla="*/ 6 w 149"/>
                  <a:gd name="T41" fmla="*/ 566 h 704"/>
                  <a:gd name="T42" fmla="*/ 6 w 149"/>
                  <a:gd name="T43" fmla="*/ 605 h 704"/>
                  <a:gd name="T44" fmla="*/ 8 w 149"/>
                  <a:gd name="T45" fmla="*/ 641 h 704"/>
                  <a:gd name="T46" fmla="*/ 12 w 149"/>
                  <a:gd name="T47" fmla="*/ 673 h 704"/>
                  <a:gd name="T48" fmla="*/ 14 w 149"/>
                  <a:gd name="T49" fmla="*/ 704 h 704"/>
                  <a:gd name="T50" fmla="*/ 41 w 149"/>
                  <a:gd name="T51" fmla="*/ 688 h 704"/>
                  <a:gd name="T52" fmla="*/ 39 w 149"/>
                  <a:gd name="T53" fmla="*/ 680 h 704"/>
                  <a:gd name="T54" fmla="*/ 36 w 149"/>
                  <a:gd name="T55" fmla="*/ 657 h 704"/>
                  <a:gd name="T56" fmla="*/ 33 w 149"/>
                  <a:gd name="T57" fmla="*/ 622 h 704"/>
                  <a:gd name="T58" fmla="*/ 35 w 149"/>
                  <a:gd name="T59" fmla="*/ 575 h 704"/>
                  <a:gd name="T60" fmla="*/ 41 w 149"/>
                  <a:gd name="T61" fmla="*/ 519 h 704"/>
                  <a:gd name="T62" fmla="*/ 58 w 149"/>
                  <a:gd name="T63" fmla="*/ 455 h 704"/>
                  <a:gd name="T64" fmla="*/ 86 w 149"/>
                  <a:gd name="T65" fmla="*/ 386 h 704"/>
                  <a:gd name="T66" fmla="*/ 129 w 149"/>
                  <a:gd name="T67" fmla="*/ 313 h 704"/>
                  <a:gd name="T68" fmla="*/ 143 w 149"/>
                  <a:gd name="T69" fmla="*/ 279 h 704"/>
                  <a:gd name="T70" fmla="*/ 149 w 149"/>
                  <a:gd name="T71" fmla="*/ 235 h 704"/>
                  <a:gd name="T72" fmla="*/ 144 w 149"/>
                  <a:gd name="T73" fmla="*/ 184 h 704"/>
                  <a:gd name="T74" fmla="*/ 131 w 149"/>
                  <a:gd name="T75" fmla="*/ 134 h 704"/>
                  <a:gd name="T76" fmla="*/ 109 w 149"/>
                  <a:gd name="T77" fmla="*/ 85 h 704"/>
                  <a:gd name="T78" fmla="*/ 81 w 149"/>
                  <a:gd name="T79" fmla="*/ 44 h 704"/>
                  <a:gd name="T80" fmla="*/ 44 w 149"/>
                  <a:gd name="T81" fmla="*/ 14 h 704"/>
                  <a:gd name="T82" fmla="*/ 0 w 149"/>
                  <a:gd name="T83" fmla="*/ 0 h 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</p:grpSp>
        <p:sp>
          <p:nvSpPr>
            <p:cNvPr id="88075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94 w 128"/>
                <a:gd name="T1" fmla="*/ 0 h 217"/>
                <a:gd name="T2" fmla="*/ 105 w 128"/>
                <a:gd name="T3" fmla="*/ 9 h 217"/>
                <a:gd name="T4" fmla="*/ 115 w 128"/>
                <a:gd name="T5" fmla="*/ 27 h 217"/>
                <a:gd name="T6" fmla="*/ 123 w 128"/>
                <a:gd name="T7" fmla="*/ 50 h 217"/>
                <a:gd name="T8" fmla="*/ 128 w 128"/>
                <a:gd name="T9" fmla="*/ 78 h 217"/>
                <a:gd name="T10" fmla="*/ 127 w 128"/>
                <a:gd name="T11" fmla="*/ 111 h 217"/>
                <a:gd name="T12" fmla="*/ 116 w 128"/>
                <a:gd name="T13" fmla="*/ 145 h 217"/>
                <a:gd name="T14" fmla="*/ 94 w 128"/>
                <a:gd name="T15" fmla="*/ 181 h 217"/>
                <a:gd name="T16" fmla="*/ 60 w 128"/>
                <a:gd name="T17" fmla="*/ 217 h 217"/>
                <a:gd name="T18" fmla="*/ 49 w 128"/>
                <a:gd name="T19" fmla="*/ 213 h 217"/>
                <a:gd name="T20" fmla="*/ 38 w 128"/>
                <a:gd name="T21" fmla="*/ 210 h 217"/>
                <a:gd name="T22" fmla="*/ 26 w 128"/>
                <a:gd name="T23" fmla="*/ 205 h 217"/>
                <a:gd name="T24" fmla="*/ 16 w 128"/>
                <a:gd name="T25" fmla="*/ 201 h 217"/>
                <a:gd name="T26" fmla="*/ 8 w 128"/>
                <a:gd name="T27" fmla="*/ 196 h 217"/>
                <a:gd name="T28" fmla="*/ 2 w 128"/>
                <a:gd name="T29" fmla="*/ 190 h 217"/>
                <a:gd name="T30" fmla="*/ 0 w 128"/>
                <a:gd name="T31" fmla="*/ 183 h 217"/>
                <a:gd name="T32" fmla="*/ 1 w 128"/>
                <a:gd name="T33" fmla="*/ 178 h 217"/>
                <a:gd name="T34" fmla="*/ 13 w 128"/>
                <a:gd name="T35" fmla="*/ 171 h 217"/>
                <a:gd name="T36" fmla="*/ 29 w 128"/>
                <a:gd name="T37" fmla="*/ 161 h 217"/>
                <a:gd name="T38" fmla="*/ 46 w 128"/>
                <a:gd name="T39" fmla="*/ 150 h 217"/>
                <a:gd name="T40" fmla="*/ 63 w 128"/>
                <a:gd name="T41" fmla="*/ 134 h 217"/>
                <a:gd name="T42" fmla="*/ 79 w 128"/>
                <a:gd name="T43" fmla="*/ 112 h 217"/>
                <a:gd name="T44" fmla="*/ 91 w 128"/>
                <a:gd name="T45" fmla="*/ 83 h 217"/>
                <a:gd name="T46" fmla="*/ 97 w 128"/>
                <a:gd name="T47" fmla="*/ 46 h 217"/>
                <a:gd name="T48" fmla="*/ 94 w 128"/>
                <a:gd name="T49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076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077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078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75 w 117"/>
                <a:gd name="T1" fmla="*/ 0 h 132"/>
                <a:gd name="T2" fmla="*/ 0 w 117"/>
                <a:gd name="T3" fmla="*/ 25 h 132"/>
                <a:gd name="T4" fmla="*/ 3 w 117"/>
                <a:gd name="T5" fmla="*/ 26 h 132"/>
                <a:gd name="T6" fmla="*/ 14 w 117"/>
                <a:gd name="T7" fmla="*/ 29 h 132"/>
                <a:gd name="T8" fmla="*/ 29 w 117"/>
                <a:gd name="T9" fmla="*/ 36 h 132"/>
                <a:gd name="T10" fmla="*/ 46 w 117"/>
                <a:gd name="T11" fmla="*/ 47 h 132"/>
                <a:gd name="T12" fmla="*/ 66 w 117"/>
                <a:gd name="T13" fmla="*/ 62 h 132"/>
                <a:gd name="T14" fmla="*/ 84 w 117"/>
                <a:gd name="T15" fmla="*/ 80 h 132"/>
                <a:gd name="T16" fmla="*/ 102 w 117"/>
                <a:gd name="T17" fmla="*/ 103 h 132"/>
                <a:gd name="T18" fmla="*/ 116 w 117"/>
                <a:gd name="T19" fmla="*/ 132 h 132"/>
                <a:gd name="T20" fmla="*/ 117 w 117"/>
                <a:gd name="T21" fmla="*/ 120 h 132"/>
                <a:gd name="T22" fmla="*/ 115 w 117"/>
                <a:gd name="T23" fmla="*/ 107 h 132"/>
                <a:gd name="T24" fmla="*/ 108 w 117"/>
                <a:gd name="T25" fmla="*/ 90 h 132"/>
                <a:gd name="T26" fmla="*/ 99 w 117"/>
                <a:gd name="T27" fmla="*/ 74 h 132"/>
                <a:gd name="T28" fmla="*/ 89 w 117"/>
                <a:gd name="T29" fmla="*/ 58 h 132"/>
                <a:gd name="T30" fmla="*/ 78 w 117"/>
                <a:gd name="T31" fmla="*/ 45 h 132"/>
                <a:gd name="T32" fmla="*/ 67 w 117"/>
                <a:gd name="T33" fmla="*/ 36 h 132"/>
                <a:gd name="T34" fmla="*/ 58 w 117"/>
                <a:gd name="T35" fmla="*/ 32 h 132"/>
                <a:gd name="T36" fmla="*/ 69 w 117"/>
                <a:gd name="T37" fmla="*/ 29 h 132"/>
                <a:gd name="T38" fmla="*/ 79 w 117"/>
                <a:gd name="T39" fmla="*/ 28 h 132"/>
                <a:gd name="T40" fmla="*/ 89 w 117"/>
                <a:gd name="T41" fmla="*/ 26 h 132"/>
                <a:gd name="T42" fmla="*/ 98 w 117"/>
                <a:gd name="T43" fmla="*/ 25 h 132"/>
                <a:gd name="T44" fmla="*/ 105 w 117"/>
                <a:gd name="T45" fmla="*/ 24 h 132"/>
                <a:gd name="T46" fmla="*/ 109 w 117"/>
                <a:gd name="T47" fmla="*/ 22 h 132"/>
                <a:gd name="T48" fmla="*/ 113 w 117"/>
                <a:gd name="T49" fmla="*/ 21 h 132"/>
                <a:gd name="T50" fmla="*/ 114 w 117"/>
                <a:gd name="T51" fmla="*/ 21 h 132"/>
                <a:gd name="T52" fmla="*/ 75 w 117"/>
                <a:gd name="T53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079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29 w 29"/>
                <a:gd name="T1" fmla="*/ 0 h 77"/>
                <a:gd name="T2" fmla="*/ 23 w 29"/>
                <a:gd name="T3" fmla="*/ 0 h 77"/>
                <a:gd name="T4" fmla="*/ 16 w 29"/>
                <a:gd name="T5" fmla="*/ 4 h 77"/>
                <a:gd name="T6" fmla="*/ 9 w 29"/>
                <a:gd name="T7" fmla="*/ 9 h 77"/>
                <a:gd name="T8" fmla="*/ 4 w 29"/>
                <a:gd name="T9" fmla="*/ 19 h 77"/>
                <a:gd name="T10" fmla="*/ 1 w 29"/>
                <a:gd name="T11" fmla="*/ 30 h 77"/>
                <a:gd name="T12" fmla="*/ 0 w 29"/>
                <a:gd name="T13" fmla="*/ 44 h 77"/>
                <a:gd name="T14" fmla="*/ 3 w 29"/>
                <a:gd name="T15" fmla="*/ 60 h 77"/>
                <a:gd name="T16" fmla="*/ 11 w 29"/>
                <a:gd name="T17" fmla="*/ 77 h 77"/>
                <a:gd name="T18" fmla="*/ 15 w 29"/>
                <a:gd name="T19" fmla="*/ 53 h 77"/>
                <a:gd name="T20" fmla="*/ 19 w 29"/>
                <a:gd name="T21" fmla="*/ 37 h 77"/>
                <a:gd name="T22" fmla="*/ 23 w 29"/>
                <a:gd name="T23" fmla="*/ 22 h 77"/>
                <a:gd name="T24" fmla="*/ 29 w 29"/>
                <a:gd name="T2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080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grpSp>
          <p:nvGrpSpPr>
            <p:cNvPr id="88081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88082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83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84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</p:grpSp>
        <p:grpSp>
          <p:nvGrpSpPr>
            <p:cNvPr id="88085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88086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87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88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</p:grpSp>
        <p:grpSp>
          <p:nvGrpSpPr>
            <p:cNvPr id="88089" name="Group 25"/>
            <p:cNvGrpSpPr>
              <a:grpSpLocks/>
            </p:cNvGrpSpPr>
            <p:nvPr userDrawn="1"/>
          </p:nvGrpSpPr>
          <p:grpSpPr bwMode="auto">
            <a:xfrm rot="-1307516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88090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91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92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</p:grpSp>
        <p:grpSp>
          <p:nvGrpSpPr>
            <p:cNvPr id="88093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88094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95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96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</p:grpSp>
        <p:grpSp>
          <p:nvGrpSpPr>
            <p:cNvPr id="88097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88098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99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100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</p:grpSp>
        <p:sp>
          <p:nvSpPr>
            <p:cNvPr id="88101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102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5 h 237"/>
                <a:gd name="T4" fmla="*/ 3 w 257"/>
                <a:gd name="T5" fmla="*/ 50 h 237"/>
                <a:gd name="T6" fmla="*/ 6 w 257"/>
                <a:gd name="T7" fmla="*/ 75 h 237"/>
                <a:gd name="T8" fmla="*/ 11 w 257"/>
                <a:gd name="T9" fmla="*/ 98 h 237"/>
                <a:gd name="T10" fmla="*/ 18 w 257"/>
                <a:gd name="T11" fmla="*/ 119 h 237"/>
                <a:gd name="T12" fmla="*/ 27 w 257"/>
                <a:gd name="T13" fmla="*/ 141 h 237"/>
                <a:gd name="T14" fmla="*/ 38 w 257"/>
                <a:gd name="T15" fmla="*/ 161 h 237"/>
                <a:gd name="T16" fmla="*/ 51 w 257"/>
                <a:gd name="T17" fmla="*/ 178 h 237"/>
                <a:gd name="T18" fmla="*/ 67 w 257"/>
                <a:gd name="T19" fmla="*/ 194 h 237"/>
                <a:gd name="T20" fmla="*/ 86 w 257"/>
                <a:gd name="T21" fmla="*/ 208 h 237"/>
                <a:gd name="T22" fmla="*/ 106 w 257"/>
                <a:gd name="T23" fmla="*/ 219 h 237"/>
                <a:gd name="T24" fmla="*/ 131 w 257"/>
                <a:gd name="T25" fmla="*/ 228 h 237"/>
                <a:gd name="T26" fmla="*/ 158 w 257"/>
                <a:gd name="T27" fmla="*/ 234 h 237"/>
                <a:gd name="T28" fmla="*/ 188 w 257"/>
                <a:gd name="T29" fmla="*/ 237 h 237"/>
                <a:gd name="T30" fmla="*/ 220 w 257"/>
                <a:gd name="T31" fmla="*/ 236 h 237"/>
                <a:gd name="T32" fmla="*/ 257 w 257"/>
                <a:gd name="T33" fmla="*/ 232 h 237"/>
                <a:gd name="T34" fmla="*/ 224 w 257"/>
                <a:gd name="T35" fmla="*/ 227 h 237"/>
                <a:gd name="T36" fmla="*/ 195 w 257"/>
                <a:gd name="T37" fmla="*/ 220 h 237"/>
                <a:gd name="T38" fmla="*/ 170 w 257"/>
                <a:gd name="T39" fmla="*/ 212 h 237"/>
                <a:gd name="T40" fmla="*/ 148 w 257"/>
                <a:gd name="T41" fmla="*/ 204 h 237"/>
                <a:gd name="T42" fmla="*/ 128 w 257"/>
                <a:gd name="T43" fmla="*/ 193 h 237"/>
                <a:gd name="T44" fmla="*/ 112 w 257"/>
                <a:gd name="T45" fmla="*/ 182 h 237"/>
                <a:gd name="T46" fmla="*/ 97 w 257"/>
                <a:gd name="T47" fmla="*/ 169 h 237"/>
                <a:gd name="T48" fmla="*/ 84 w 257"/>
                <a:gd name="T49" fmla="*/ 155 h 237"/>
                <a:gd name="T50" fmla="*/ 72 w 257"/>
                <a:gd name="T51" fmla="*/ 141 h 237"/>
                <a:gd name="T52" fmla="*/ 61 w 257"/>
                <a:gd name="T53" fmla="*/ 125 h 237"/>
                <a:gd name="T54" fmla="*/ 52 w 257"/>
                <a:gd name="T55" fmla="*/ 107 h 237"/>
                <a:gd name="T56" fmla="*/ 43 w 257"/>
                <a:gd name="T57" fmla="*/ 88 h 237"/>
                <a:gd name="T58" fmla="*/ 33 w 257"/>
                <a:gd name="T59" fmla="*/ 69 h 237"/>
                <a:gd name="T60" fmla="*/ 23 w 257"/>
                <a:gd name="T61" fmla="*/ 47 h 237"/>
                <a:gd name="T62" fmla="*/ 12 w 257"/>
                <a:gd name="T63" fmla="*/ 24 h 237"/>
                <a:gd name="T64" fmla="*/ 0 w 257"/>
                <a:gd name="T6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103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77 w 124"/>
                <a:gd name="T1" fmla="*/ 0 h 110"/>
                <a:gd name="T2" fmla="*/ 124 w 124"/>
                <a:gd name="T3" fmla="*/ 108 h 110"/>
                <a:gd name="T4" fmla="*/ 120 w 124"/>
                <a:gd name="T5" fmla="*/ 107 h 110"/>
                <a:gd name="T6" fmla="*/ 107 w 124"/>
                <a:gd name="T7" fmla="*/ 105 h 110"/>
                <a:gd name="T8" fmla="*/ 89 w 124"/>
                <a:gd name="T9" fmla="*/ 101 h 110"/>
                <a:gd name="T10" fmla="*/ 68 w 124"/>
                <a:gd name="T11" fmla="*/ 99 h 110"/>
                <a:gd name="T12" fmla="*/ 45 w 124"/>
                <a:gd name="T13" fmla="*/ 97 h 110"/>
                <a:gd name="T14" fmla="*/ 25 w 124"/>
                <a:gd name="T15" fmla="*/ 98 h 110"/>
                <a:gd name="T16" fmla="*/ 9 w 124"/>
                <a:gd name="T17" fmla="*/ 102 h 110"/>
                <a:gd name="T18" fmla="*/ 0 w 124"/>
                <a:gd name="T19" fmla="*/ 110 h 110"/>
                <a:gd name="T20" fmla="*/ 4 w 124"/>
                <a:gd name="T21" fmla="*/ 98 h 110"/>
                <a:gd name="T22" fmla="*/ 8 w 124"/>
                <a:gd name="T23" fmla="*/ 89 h 110"/>
                <a:gd name="T24" fmla="*/ 16 w 124"/>
                <a:gd name="T25" fmla="*/ 82 h 110"/>
                <a:gd name="T26" fmla="*/ 25 w 124"/>
                <a:gd name="T27" fmla="*/ 76 h 110"/>
                <a:gd name="T28" fmla="*/ 36 w 124"/>
                <a:gd name="T29" fmla="*/ 72 h 110"/>
                <a:gd name="T30" fmla="*/ 47 w 124"/>
                <a:gd name="T31" fmla="*/ 71 h 110"/>
                <a:gd name="T32" fmla="*/ 59 w 124"/>
                <a:gd name="T33" fmla="*/ 71 h 110"/>
                <a:gd name="T34" fmla="*/ 72 w 124"/>
                <a:gd name="T35" fmla="*/ 74 h 110"/>
                <a:gd name="T36" fmla="*/ 73 w 124"/>
                <a:gd name="T37" fmla="*/ 71 h 110"/>
                <a:gd name="T38" fmla="*/ 70 w 124"/>
                <a:gd name="T39" fmla="*/ 56 h 110"/>
                <a:gd name="T40" fmla="*/ 67 w 124"/>
                <a:gd name="T41" fmla="*/ 38 h 110"/>
                <a:gd name="T42" fmla="*/ 65 w 124"/>
                <a:gd name="T43" fmla="*/ 30 h 110"/>
                <a:gd name="T44" fmla="*/ 63 w 124"/>
                <a:gd name="T45" fmla="*/ 30 h 110"/>
                <a:gd name="T46" fmla="*/ 61 w 124"/>
                <a:gd name="T47" fmla="*/ 29 h 110"/>
                <a:gd name="T48" fmla="*/ 59 w 124"/>
                <a:gd name="T49" fmla="*/ 26 h 110"/>
                <a:gd name="T50" fmla="*/ 57 w 124"/>
                <a:gd name="T51" fmla="*/ 23 h 110"/>
                <a:gd name="T52" fmla="*/ 57 w 124"/>
                <a:gd name="T53" fmla="*/ 19 h 110"/>
                <a:gd name="T54" fmla="*/ 59 w 124"/>
                <a:gd name="T55" fmla="*/ 14 h 110"/>
                <a:gd name="T56" fmla="*/ 66 w 124"/>
                <a:gd name="T57" fmla="*/ 8 h 110"/>
                <a:gd name="T58" fmla="*/ 77 w 124"/>
                <a:gd name="T5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104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31 w 46"/>
                <a:gd name="T1" fmla="*/ 0 h 94"/>
                <a:gd name="T2" fmla="*/ 20 w 46"/>
                <a:gd name="T3" fmla="*/ 38 h 94"/>
                <a:gd name="T4" fmla="*/ 15 w 46"/>
                <a:gd name="T5" fmla="*/ 62 h 94"/>
                <a:gd name="T6" fmla="*/ 11 w 46"/>
                <a:gd name="T7" fmla="*/ 79 h 94"/>
                <a:gd name="T8" fmla="*/ 0 w 46"/>
                <a:gd name="T9" fmla="*/ 94 h 94"/>
                <a:gd name="T10" fmla="*/ 12 w 46"/>
                <a:gd name="T11" fmla="*/ 88 h 94"/>
                <a:gd name="T12" fmla="*/ 23 w 46"/>
                <a:gd name="T13" fmla="*/ 80 h 94"/>
                <a:gd name="T14" fmla="*/ 32 w 46"/>
                <a:gd name="T15" fmla="*/ 69 h 94"/>
                <a:gd name="T16" fmla="*/ 40 w 46"/>
                <a:gd name="T17" fmla="*/ 57 h 94"/>
                <a:gd name="T18" fmla="*/ 45 w 46"/>
                <a:gd name="T19" fmla="*/ 44 h 94"/>
                <a:gd name="T20" fmla="*/ 46 w 46"/>
                <a:gd name="T21" fmla="*/ 30 h 94"/>
                <a:gd name="T22" fmla="*/ 42 w 46"/>
                <a:gd name="T23" fmla="*/ 15 h 94"/>
                <a:gd name="T24" fmla="*/ 31 w 46"/>
                <a:gd name="T2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105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106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6 w 149"/>
                <a:gd name="T3" fmla="*/ 6 h 704"/>
                <a:gd name="T4" fmla="*/ 16 w 149"/>
                <a:gd name="T5" fmla="*/ 14 h 704"/>
                <a:gd name="T6" fmla="*/ 28 w 149"/>
                <a:gd name="T7" fmla="*/ 24 h 704"/>
                <a:gd name="T8" fmla="*/ 41 w 149"/>
                <a:gd name="T9" fmla="*/ 37 h 704"/>
                <a:gd name="T10" fmla="*/ 58 w 149"/>
                <a:gd name="T11" fmla="*/ 53 h 704"/>
                <a:gd name="T12" fmla="*/ 73 w 149"/>
                <a:gd name="T13" fmla="*/ 70 h 704"/>
                <a:gd name="T14" fmla="*/ 88 w 149"/>
                <a:gd name="T15" fmla="*/ 90 h 704"/>
                <a:gd name="T16" fmla="*/ 100 w 149"/>
                <a:gd name="T17" fmla="*/ 113 h 704"/>
                <a:gd name="T18" fmla="*/ 112 w 149"/>
                <a:gd name="T19" fmla="*/ 137 h 704"/>
                <a:gd name="T20" fmla="*/ 120 w 149"/>
                <a:gd name="T21" fmla="*/ 165 h 704"/>
                <a:gd name="T22" fmla="*/ 124 w 149"/>
                <a:gd name="T23" fmla="*/ 196 h 704"/>
                <a:gd name="T24" fmla="*/ 126 w 149"/>
                <a:gd name="T25" fmla="*/ 228 h 704"/>
                <a:gd name="T26" fmla="*/ 120 w 149"/>
                <a:gd name="T27" fmla="*/ 264 h 704"/>
                <a:gd name="T28" fmla="*/ 109 w 149"/>
                <a:gd name="T29" fmla="*/ 302 h 704"/>
                <a:gd name="T30" fmla="*/ 92 w 149"/>
                <a:gd name="T31" fmla="*/ 342 h 704"/>
                <a:gd name="T32" fmla="*/ 67 w 149"/>
                <a:gd name="T33" fmla="*/ 386 h 704"/>
                <a:gd name="T34" fmla="*/ 39 w 149"/>
                <a:gd name="T35" fmla="*/ 436 h 704"/>
                <a:gd name="T36" fmla="*/ 21 w 149"/>
                <a:gd name="T37" fmla="*/ 482 h 704"/>
                <a:gd name="T38" fmla="*/ 10 w 149"/>
                <a:gd name="T39" fmla="*/ 525 h 704"/>
                <a:gd name="T40" fmla="*/ 6 w 149"/>
                <a:gd name="T41" fmla="*/ 566 h 704"/>
                <a:gd name="T42" fmla="*/ 6 w 149"/>
                <a:gd name="T43" fmla="*/ 605 h 704"/>
                <a:gd name="T44" fmla="*/ 8 w 149"/>
                <a:gd name="T45" fmla="*/ 641 h 704"/>
                <a:gd name="T46" fmla="*/ 12 w 149"/>
                <a:gd name="T47" fmla="*/ 673 h 704"/>
                <a:gd name="T48" fmla="*/ 14 w 149"/>
                <a:gd name="T49" fmla="*/ 704 h 704"/>
                <a:gd name="T50" fmla="*/ 41 w 149"/>
                <a:gd name="T51" fmla="*/ 688 h 704"/>
                <a:gd name="T52" fmla="*/ 39 w 149"/>
                <a:gd name="T53" fmla="*/ 680 h 704"/>
                <a:gd name="T54" fmla="*/ 36 w 149"/>
                <a:gd name="T55" fmla="*/ 657 h 704"/>
                <a:gd name="T56" fmla="*/ 33 w 149"/>
                <a:gd name="T57" fmla="*/ 622 h 704"/>
                <a:gd name="T58" fmla="*/ 35 w 149"/>
                <a:gd name="T59" fmla="*/ 575 h 704"/>
                <a:gd name="T60" fmla="*/ 41 w 149"/>
                <a:gd name="T61" fmla="*/ 519 h 704"/>
                <a:gd name="T62" fmla="*/ 58 w 149"/>
                <a:gd name="T63" fmla="*/ 455 h 704"/>
                <a:gd name="T64" fmla="*/ 86 w 149"/>
                <a:gd name="T65" fmla="*/ 386 h 704"/>
                <a:gd name="T66" fmla="*/ 129 w 149"/>
                <a:gd name="T67" fmla="*/ 313 h 704"/>
                <a:gd name="T68" fmla="*/ 143 w 149"/>
                <a:gd name="T69" fmla="*/ 279 h 704"/>
                <a:gd name="T70" fmla="*/ 149 w 149"/>
                <a:gd name="T71" fmla="*/ 235 h 704"/>
                <a:gd name="T72" fmla="*/ 144 w 149"/>
                <a:gd name="T73" fmla="*/ 184 h 704"/>
                <a:gd name="T74" fmla="*/ 131 w 149"/>
                <a:gd name="T75" fmla="*/ 134 h 704"/>
                <a:gd name="T76" fmla="*/ 109 w 149"/>
                <a:gd name="T77" fmla="*/ 85 h 704"/>
                <a:gd name="T78" fmla="*/ 81 w 149"/>
                <a:gd name="T79" fmla="*/ 44 h 704"/>
                <a:gd name="T80" fmla="*/ 44 w 149"/>
                <a:gd name="T81" fmla="*/ 14 h 704"/>
                <a:gd name="T82" fmla="*/ 0 w 149"/>
                <a:gd name="T83" fmla="*/ 0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107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</p:grpSp>
      <p:sp>
        <p:nvSpPr>
          <p:cNvPr id="88108" name="Rectangle 4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88109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88110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7128A2F-DA35-404B-97A5-3E363C6779D9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  <p:sp>
        <p:nvSpPr>
          <p:cNvPr id="88111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993366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5200" b="1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88112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866352080"/>
      </p:ext>
    </p:extLst>
  </p:cSld>
  <p:clrMapOvr>
    <a:masterClrMapping/>
  </p:clrMapOvr>
  <p:transition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066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88067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88068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>
                  <a:gd name="T0" fmla="*/ 16 w 596"/>
                  <a:gd name="T1" fmla="*/ 370 h 666"/>
                  <a:gd name="T2" fmla="*/ 6 w 596"/>
                  <a:gd name="T3" fmla="*/ 341 h 666"/>
                  <a:gd name="T4" fmla="*/ 0 w 596"/>
                  <a:gd name="T5" fmla="*/ 289 h 666"/>
                  <a:gd name="T6" fmla="*/ 4 w 596"/>
                  <a:gd name="T7" fmla="*/ 222 h 666"/>
                  <a:gd name="T8" fmla="*/ 25 w 596"/>
                  <a:gd name="T9" fmla="*/ 151 h 666"/>
                  <a:gd name="T10" fmla="*/ 69 w 596"/>
                  <a:gd name="T11" fmla="*/ 84 h 666"/>
                  <a:gd name="T12" fmla="*/ 142 w 596"/>
                  <a:gd name="T13" fmla="*/ 31 h 666"/>
                  <a:gd name="T14" fmla="*/ 247 w 596"/>
                  <a:gd name="T15" fmla="*/ 2 h 666"/>
                  <a:gd name="T16" fmla="*/ 380 w 596"/>
                  <a:gd name="T17" fmla="*/ 9 h 666"/>
                  <a:gd name="T18" fmla="*/ 484 w 596"/>
                  <a:gd name="T19" fmla="*/ 68 h 666"/>
                  <a:gd name="T20" fmla="*/ 554 w 596"/>
                  <a:gd name="T21" fmla="*/ 165 h 666"/>
                  <a:gd name="T22" fmla="*/ 591 w 596"/>
                  <a:gd name="T23" fmla="*/ 284 h 666"/>
                  <a:gd name="T24" fmla="*/ 595 w 596"/>
                  <a:gd name="T25" fmla="*/ 409 h 666"/>
                  <a:gd name="T26" fmla="*/ 566 w 596"/>
                  <a:gd name="T27" fmla="*/ 525 h 666"/>
                  <a:gd name="T28" fmla="*/ 507 w 596"/>
                  <a:gd name="T29" fmla="*/ 615 h 666"/>
                  <a:gd name="T30" fmla="*/ 417 w 596"/>
                  <a:gd name="T31" fmla="*/ 663 h 666"/>
                  <a:gd name="T32" fmla="*/ 389 w 596"/>
                  <a:gd name="T33" fmla="*/ 659 h 666"/>
                  <a:gd name="T34" fmla="*/ 441 w 596"/>
                  <a:gd name="T35" fmla="*/ 617 h 666"/>
                  <a:gd name="T36" fmla="*/ 482 w 596"/>
                  <a:gd name="T37" fmla="*/ 544 h 666"/>
                  <a:gd name="T38" fmla="*/ 509 w 596"/>
                  <a:gd name="T39" fmla="*/ 454 h 666"/>
                  <a:gd name="T40" fmla="*/ 520 w 596"/>
                  <a:gd name="T41" fmla="*/ 355 h 666"/>
                  <a:gd name="T42" fmla="*/ 514 w 596"/>
                  <a:gd name="T43" fmla="*/ 258 h 666"/>
                  <a:gd name="T44" fmla="*/ 485 w 596"/>
                  <a:gd name="T45" fmla="*/ 174 h 666"/>
                  <a:gd name="T46" fmla="*/ 433 w 596"/>
                  <a:gd name="T47" fmla="*/ 112 h 666"/>
                  <a:gd name="T48" fmla="*/ 341 w 596"/>
                  <a:gd name="T49" fmla="*/ 75 h 666"/>
                  <a:gd name="T50" fmla="*/ 246 w 596"/>
                  <a:gd name="T51" fmla="*/ 61 h 666"/>
                  <a:gd name="T52" fmla="*/ 174 w 596"/>
                  <a:gd name="T53" fmla="*/ 71 h 666"/>
                  <a:gd name="T54" fmla="*/ 121 w 596"/>
                  <a:gd name="T55" fmla="*/ 101 h 666"/>
                  <a:gd name="T56" fmla="*/ 84 w 596"/>
                  <a:gd name="T57" fmla="*/ 149 h 666"/>
                  <a:gd name="T58" fmla="*/ 57 w 596"/>
                  <a:gd name="T59" fmla="*/ 206 h 666"/>
                  <a:gd name="T60" fmla="*/ 40 w 596"/>
                  <a:gd name="T61" fmla="*/ 272 h 666"/>
                  <a:gd name="T62" fmla="*/ 28 w 596"/>
                  <a:gd name="T63" fmla="*/ 339 h 6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69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25 h 237"/>
                  <a:gd name="T4" fmla="*/ 3 w 257"/>
                  <a:gd name="T5" fmla="*/ 50 h 237"/>
                  <a:gd name="T6" fmla="*/ 6 w 257"/>
                  <a:gd name="T7" fmla="*/ 75 h 237"/>
                  <a:gd name="T8" fmla="*/ 11 w 257"/>
                  <a:gd name="T9" fmla="*/ 98 h 237"/>
                  <a:gd name="T10" fmla="*/ 18 w 257"/>
                  <a:gd name="T11" fmla="*/ 119 h 237"/>
                  <a:gd name="T12" fmla="*/ 27 w 257"/>
                  <a:gd name="T13" fmla="*/ 141 h 237"/>
                  <a:gd name="T14" fmla="*/ 38 w 257"/>
                  <a:gd name="T15" fmla="*/ 161 h 237"/>
                  <a:gd name="T16" fmla="*/ 51 w 257"/>
                  <a:gd name="T17" fmla="*/ 178 h 237"/>
                  <a:gd name="T18" fmla="*/ 67 w 257"/>
                  <a:gd name="T19" fmla="*/ 194 h 237"/>
                  <a:gd name="T20" fmla="*/ 86 w 257"/>
                  <a:gd name="T21" fmla="*/ 208 h 237"/>
                  <a:gd name="T22" fmla="*/ 106 w 257"/>
                  <a:gd name="T23" fmla="*/ 219 h 237"/>
                  <a:gd name="T24" fmla="*/ 131 w 257"/>
                  <a:gd name="T25" fmla="*/ 228 h 237"/>
                  <a:gd name="T26" fmla="*/ 158 w 257"/>
                  <a:gd name="T27" fmla="*/ 234 h 237"/>
                  <a:gd name="T28" fmla="*/ 188 w 257"/>
                  <a:gd name="T29" fmla="*/ 237 h 237"/>
                  <a:gd name="T30" fmla="*/ 220 w 257"/>
                  <a:gd name="T31" fmla="*/ 236 h 237"/>
                  <a:gd name="T32" fmla="*/ 257 w 257"/>
                  <a:gd name="T33" fmla="*/ 232 h 237"/>
                  <a:gd name="T34" fmla="*/ 224 w 257"/>
                  <a:gd name="T35" fmla="*/ 227 h 237"/>
                  <a:gd name="T36" fmla="*/ 195 w 257"/>
                  <a:gd name="T37" fmla="*/ 220 h 237"/>
                  <a:gd name="T38" fmla="*/ 170 w 257"/>
                  <a:gd name="T39" fmla="*/ 212 h 237"/>
                  <a:gd name="T40" fmla="*/ 148 w 257"/>
                  <a:gd name="T41" fmla="*/ 204 h 237"/>
                  <a:gd name="T42" fmla="*/ 128 w 257"/>
                  <a:gd name="T43" fmla="*/ 193 h 237"/>
                  <a:gd name="T44" fmla="*/ 112 w 257"/>
                  <a:gd name="T45" fmla="*/ 182 h 237"/>
                  <a:gd name="T46" fmla="*/ 97 w 257"/>
                  <a:gd name="T47" fmla="*/ 169 h 237"/>
                  <a:gd name="T48" fmla="*/ 84 w 257"/>
                  <a:gd name="T49" fmla="*/ 155 h 237"/>
                  <a:gd name="T50" fmla="*/ 72 w 257"/>
                  <a:gd name="T51" fmla="*/ 141 h 237"/>
                  <a:gd name="T52" fmla="*/ 61 w 257"/>
                  <a:gd name="T53" fmla="*/ 125 h 237"/>
                  <a:gd name="T54" fmla="*/ 52 w 257"/>
                  <a:gd name="T55" fmla="*/ 107 h 237"/>
                  <a:gd name="T56" fmla="*/ 43 w 257"/>
                  <a:gd name="T57" fmla="*/ 88 h 237"/>
                  <a:gd name="T58" fmla="*/ 33 w 257"/>
                  <a:gd name="T59" fmla="*/ 69 h 237"/>
                  <a:gd name="T60" fmla="*/ 23 w 257"/>
                  <a:gd name="T61" fmla="*/ 47 h 237"/>
                  <a:gd name="T62" fmla="*/ 12 w 257"/>
                  <a:gd name="T63" fmla="*/ 24 h 237"/>
                  <a:gd name="T64" fmla="*/ 0 w 257"/>
                  <a:gd name="T65" fmla="*/ 0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70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>
                  <a:gd name="T0" fmla="*/ 77 w 124"/>
                  <a:gd name="T1" fmla="*/ 0 h 110"/>
                  <a:gd name="T2" fmla="*/ 124 w 124"/>
                  <a:gd name="T3" fmla="*/ 108 h 110"/>
                  <a:gd name="T4" fmla="*/ 120 w 124"/>
                  <a:gd name="T5" fmla="*/ 107 h 110"/>
                  <a:gd name="T6" fmla="*/ 107 w 124"/>
                  <a:gd name="T7" fmla="*/ 105 h 110"/>
                  <a:gd name="T8" fmla="*/ 89 w 124"/>
                  <a:gd name="T9" fmla="*/ 101 h 110"/>
                  <a:gd name="T10" fmla="*/ 68 w 124"/>
                  <a:gd name="T11" fmla="*/ 99 h 110"/>
                  <a:gd name="T12" fmla="*/ 45 w 124"/>
                  <a:gd name="T13" fmla="*/ 97 h 110"/>
                  <a:gd name="T14" fmla="*/ 25 w 124"/>
                  <a:gd name="T15" fmla="*/ 98 h 110"/>
                  <a:gd name="T16" fmla="*/ 9 w 124"/>
                  <a:gd name="T17" fmla="*/ 102 h 110"/>
                  <a:gd name="T18" fmla="*/ 0 w 124"/>
                  <a:gd name="T19" fmla="*/ 110 h 110"/>
                  <a:gd name="T20" fmla="*/ 4 w 124"/>
                  <a:gd name="T21" fmla="*/ 98 h 110"/>
                  <a:gd name="T22" fmla="*/ 8 w 124"/>
                  <a:gd name="T23" fmla="*/ 89 h 110"/>
                  <a:gd name="T24" fmla="*/ 16 w 124"/>
                  <a:gd name="T25" fmla="*/ 82 h 110"/>
                  <a:gd name="T26" fmla="*/ 25 w 124"/>
                  <a:gd name="T27" fmla="*/ 76 h 110"/>
                  <a:gd name="T28" fmla="*/ 36 w 124"/>
                  <a:gd name="T29" fmla="*/ 72 h 110"/>
                  <a:gd name="T30" fmla="*/ 47 w 124"/>
                  <a:gd name="T31" fmla="*/ 71 h 110"/>
                  <a:gd name="T32" fmla="*/ 59 w 124"/>
                  <a:gd name="T33" fmla="*/ 71 h 110"/>
                  <a:gd name="T34" fmla="*/ 72 w 124"/>
                  <a:gd name="T35" fmla="*/ 74 h 110"/>
                  <a:gd name="T36" fmla="*/ 73 w 124"/>
                  <a:gd name="T37" fmla="*/ 71 h 110"/>
                  <a:gd name="T38" fmla="*/ 70 w 124"/>
                  <a:gd name="T39" fmla="*/ 56 h 110"/>
                  <a:gd name="T40" fmla="*/ 67 w 124"/>
                  <a:gd name="T41" fmla="*/ 38 h 110"/>
                  <a:gd name="T42" fmla="*/ 65 w 124"/>
                  <a:gd name="T43" fmla="*/ 30 h 110"/>
                  <a:gd name="T44" fmla="*/ 63 w 124"/>
                  <a:gd name="T45" fmla="*/ 30 h 110"/>
                  <a:gd name="T46" fmla="*/ 61 w 124"/>
                  <a:gd name="T47" fmla="*/ 29 h 110"/>
                  <a:gd name="T48" fmla="*/ 59 w 124"/>
                  <a:gd name="T49" fmla="*/ 26 h 110"/>
                  <a:gd name="T50" fmla="*/ 57 w 124"/>
                  <a:gd name="T51" fmla="*/ 23 h 110"/>
                  <a:gd name="T52" fmla="*/ 57 w 124"/>
                  <a:gd name="T53" fmla="*/ 19 h 110"/>
                  <a:gd name="T54" fmla="*/ 59 w 124"/>
                  <a:gd name="T55" fmla="*/ 14 h 110"/>
                  <a:gd name="T56" fmla="*/ 66 w 124"/>
                  <a:gd name="T57" fmla="*/ 8 h 110"/>
                  <a:gd name="T58" fmla="*/ 77 w 124"/>
                  <a:gd name="T59" fmla="*/ 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71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5 w 109"/>
                  <a:gd name="T3" fmla="*/ 1 h 156"/>
                  <a:gd name="T4" fmla="*/ 18 w 109"/>
                  <a:gd name="T5" fmla="*/ 5 h 156"/>
                  <a:gd name="T6" fmla="*/ 37 w 109"/>
                  <a:gd name="T7" fmla="*/ 12 h 156"/>
                  <a:gd name="T8" fmla="*/ 58 w 109"/>
                  <a:gd name="T9" fmla="*/ 24 h 156"/>
                  <a:gd name="T10" fmla="*/ 78 w 109"/>
                  <a:gd name="T11" fmla="*/ 44 h 156"/>
                  <a:gd name="T12" fmla="*/ 96 w 109"/>
                  <a:gd name="T13" fmla="*/ 71 h 156"/>
                  <a:gd name="T14" fmla="*/ 107 w 109"/>
                  <a:gd name="T15" fmla="*/ 108 h 156"/>
                  <a:gd name="T16" fmla="*/ 109 w 109"/>
                  <a:gd name="T17" fmla="*/ 156 h 156"/>
                  <a:gd name="T18" fmla="*/ 105 w 109"/>
                  <a:gd name="T19" fmla="*/ 156 h 156"/>
                  <a:gd name="T20" fmla="*/ 99 w 109"/>
                  <a:gd name="T21" fmla="*/ 156 h 156"/>
                  <a:gd name="T22" fmla="*/ 93 w 109"/>
                  <a:gd name="T23" fmla="*/ 156 h 156"/>
                  <a:gd name="T24" fmla="*/ 87 w 109"/>
                  <a:gd name="T25" fmla="*/ 154 h 156"/>
                  <a:gd name="T26" fmla="*/ 81 w 109"/>
                  <a:gd name="T27" fmla="*/ 153 h 156"/>
                  <a:gd name="T28" fmla="*/ 74 w 109"/>
                  <a:gd name="T29" fmla="*/ 150 h 156"/>
                  <a:gd name="T30" fmla="*/ 66 w 109"/>
                  <a:gd name="T31" fmla="*/ 145 h 156"/>
                  <a:gd name="T32" fmla="*/ 58 w 109"/>
                  <a:gd name="T33" fmla="*/ 139 h 156"/>
                  <a:gd name="T34" fmla="*/ 53 w 109"/>
                  <a:gd name="T35" fmla="*/ 126 h 156"/>
                  <a:gd name="T36" fmla="*/ 53 w 109"/>
                  <a:gd name="T37" fmla="*/ 111 h 156"/>
                  <a:gd name="T38" fmla="*/ 56 w 109"/>
                  <a:gd name="T39" fmla="*/ 96 h 156"/>
                  <a:gd name="T40" fmla="*/ 59 w 109"/>
                  <a:gd name="T41" fmla="*/ 80 h 156"/>
                  <a:gd name="T42" fmla="*/ 56 w 109"/>
                  <a:gd name="T43" fmla="*/ 62 h 156"/>
                  <a:gd name="T44" fmla="*/ 48 w 109"/>
                  <a:gd name="T45" fmla="*/ 43 h 156"/>
                  <a:gd name="T46" fmla="*/ 31 w 109"/>
                  <a:gd name="T47" fmla="*/ 23 h 156"/>
                  <a:gd name="T48" fmla="*/ 0 w 109"/>
                  <a:gd name="T49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72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>
                  <a:gd name="T0" fmla="*/ 31 w 46"/>
                  <a:gd name="T1" fmla="*/ 0 h 94"/>
                  <a:gd name="T2" fmla="*/ 20 w 46"/>
                  <a:gd name="T3" fmla="*/ 38 h 94"/>
                  <a:gd name="T4" fmla="*/ 15 w 46"/>
                  <a:gd name="T5" fmla="*/ 62 h 94"/>
                  <a:gd name="T6" fmla="*/ 11 w 46"/>
                  <a:gd name="T7" fmla="*/ 79 h 94"/>
                  <a:gd name="T8" fmla="*/ 0 w 46"/>
                  <a:gd name="T9" fmla="*/ 94 h 94"/>
                  <a:gd name="T10" fmla="*/ 12 w 46"/>
                  <a:gd name="T11" fmla="*/ 88 h 94"/>
                  <a:gd name="T12" fmla="*/ 23 w 46"/>
                  <a:gd name="T13" fmla="*/ 80 h 94"/>
                  <a:gd name="T14" fmla="*/ 32 w 46"/>
                  <a:gd name="T15" fmla="*/ 69 h 94"/>
                  <a:gd name="T16" fmla="*/ 40 w 46"/>
                  <a:gd name="T17" fmla="*/ 57 h 94"/>
                  <a:gd name="T18" fmla="*/ 45 w 46"/>
                  <a:gd name="T19" fmla="*/ 44 h 94"/>
                  <a:gd name="T20" fmla="*/ 46 w 46"/>
                  <a:gd name="T21" fmla="*/ 30 h 94"/>
                  <a:gd name="T22" fmla="*/ 42 w 46"/>
                  <a:gd name="T23" fmla="*/ 15 h 94"/>
                  <a:gd name="T24" fmla="*/ 31 w 46"/>
                  <a:gd name="T25" fmla="*/ 0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73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1 w 54"/>
                  <a:gd name="T3" fmla="*/ 1 h 40"/>
                  <a:gd name="T4" fmla="*/ 6 w 54"/>
                  <a:gd name="T5" fmla="*/ 3 h 40"/>
                  <a:gd name="T6" fmla="*/ 13 w 54"/>
                  <a:gd name="T7" fmla="*/ 8 h 40"/>
                  <a:gd name="T8" fmla="*/ 21 w 54"/>
                  <a:gd name="T9" fmla="*/ 12 h 40"/>
                  <a:gd name="T10" fmla="*/ 29 w 54"/>
                  <a:gd name="T11" fmla="*/ 15 h 40"/>
                  <a:gd name="T12" fmla="*/ 38 w 54"/>
                  <a:gd name="T13" fmla="*/ 17 h 40"/>
                  <a:gd name="T14" fmla="*/ 46 w 54"/>
                  <a:gd name="T15" fmla="*/ 18 h 40"/>
                  <a:gd name="T16" fmla="*/ 54 w 54"/>
                  <a:gd name="T17" fmla="*/ 16 h 40"/>
                  <a:gd name="T18" fmla="*/ 53 w 54"/>
                  <a:gd name="T19" fmla="*/ 25 h 40"/>
                  <a:gd name="T20" fmla="*/ 50 w 54"/>
                  <a:gd name="T21" fmla="*/ 33 h 40"/>
                  <a:gd name="T22" fmla="*/ 44 w 54"/>
                  <a:gd name="T23" fmla="*/ 38 h 40"/>
                  <a:gd name="T24" fmla="*/ 37 w 54"/>
                  <a:gd name="T25" fmla="*/ 40 h 40"/>
                  <a:gd name="T26" fmla="*/ 28 w 54"/>
                  <a:gd name="T27" fmla="*/ 39 h 40"/>
                  <a:gd name="T28" fmla="*/ 19 w 54"/>
                  <a:gd name="T29" fmla="*/ 32 h 40"/>
                  <a:gd name="T30" fmla="*/ 10 w 54"/>
                  <a:gd name="T31" fmla="*/ 20 h 40"/>
                  <a:gd name="T32" fmla="*/ 0 w 54"/>
                  <a:gd name="T33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74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6 w 149"/>
                  <a:gd name="T3" fmla="*/ 6 h 704"/>
                  <a:gd name="T4" fmla="*/ 16 w 149"/>
                  <a:gd name="T5" fmla="*/ 14 h 704"/>
                  <a:gd name="T6" fmla="*/ 28 w 149"/>
                  <a:gd name="T7" fmla="*/ 24 h 704"/>
                  <a:gd name="T8" fmla="*/ 41 w 149"/>
                  <a:gd name="T9" fmla="*/ 37 h 704"/>
                  <a:gd name="T10" fmla="*/ 58 w 149"/>
                  <a:gd name="T11" fmla="*/ 53 h 704"/>
                  <a:gd name="T12" fmla="*/ 73 w 149"/>
                  <a:gd name="T13" fmla="*/ 70 h 704"/>
                  <a:gd name="T14" fmla="*/ 88 w 149"/>
                  <a:gd name="T15" fmla="*/ 90 h 704"/>
                  <a:gd name="T16" fmla="*/ 100 w 149"/>
                  <a:gd name="T17" fmla="*/ 113 h 704"/>
                  <a:gd name="T18" fmla="*/ 112 w 149"/>
                  <a:gd name="T19" fmla="*/ 137 h 704"/>
                  <a:gd name="T20" fmla="*/ 120 w 149"/>
                  <a:gd name="T21" fmla="*/ 165 h 704"/>
                  <a:gd name="T22" fmla="*/ 124 w 149"/>
                  <a:gd name="T23" fmla="*/ 196 h 704"/>
                  <a:gd name="T24" fmla="*/ 126 w 149"/>
                  <a:gd name="T25" fmla="*/ 228 h 704"/>
                  <a:gd name="T26" fmla="*/ 120 w 149"/>
                  <a:gd name="T27" fmla="*/ 264 h 704"/>
                  <a:gd name="T28" fmla="*/ 109 w 149"/>
                  <a:gd name="T29" fmla="*/ 302 h 704"/>
                  <a:gd name="T30" fmla="*/ 92 w 149"/>
                  <a:gd name="T31" fmla="*/ 342 h 704"/>
                  <a:gd name="T32" fmla="*/ 67 w 149"/>
                  <a:gd name="T33" fmla="*/ 386 h 704"/>
                  <a:gd name="T34" fmla="*/ 39 w 149"/>
                  <a:gd name="T35" fmla="*/ 436 h 704"/>
                  <a:gd name="T36" fmla="*/ 21 w 149"/>
                  <a:gd name="T37" fmla="*/ 482 h 704"/>
                  <a:gd name="T38" fmla="*/ 10 w 149"/>
                  <a:gd name="T39" fmla="*/ 525 h 704"/>
                  <a:gd name="T40" fmla="*/ 6 w 149"/>
                  <a:gd name="T41" fmla="*/ 566 h 704"/>
                  <a:gd name="T42" fmla="*/ 6 w 149"/>
                  <a:gd name="T43" fmla="*/ 605 h 704"/>
                  <a:gd name="T44" fmla="*/ 8 w 149"/>
                  <a:gd name="T45" fmla="*/ 641 h 704"/>
                  <a:gd name="T46" fmla="*/ 12 w 149"/>
                  <a:gd name="T47" fmla="*/ 673 h 704"/>
                  <a:gd name="T48" fmla="*/ 14 w 149"/>
                  <a:gd name="T49" fmla="*/ 704 h 704"/>
                  <a:gd name="T50" fmla="*/ 41 w 149"/>
                  <a:gd name="T51" fmla="*/ 688 h 704"/>
                  <a:gd name="T52" fmla="*/ 39 w 149"/>
                  <a:gd name="T53" fmla="*/ 680 h 704"/>
                  <a:gd name="T54" fmla="*/ 36 w 149"/>
                  <a:gd name="T55" fmla="*/ 657 h 704"/>
                  <a:gd name="T56" fmla="*/ 33 w 149"/>
                  <a:gd name="T57" fmla="*/ 622 h 704"/>
                  <a:gd name="T58" fmla="*/ 35 w 149"/>
                  <a:gd name="T59" fmla="*/ 575 h 704"/>
                  <a:gd name="T60" fmla="*/ 41 w 149"/>
                  <a:gd name="T61" fmla="*/ 519 h 704"/>
                  <a:gd name="T62" fmla="*/ 58 w 149"/>
                  <a:gd name="T63" fmla="*/ 455 h 704"/>
                  <a:gd name="T64" fmla="*/ 86 w 149"/>
                  <a:gd name="T65" fmla="*/ 386 h 704"/>
                  <a:gd name="T66" fmla="*/ 129 w 149"/>
                  <a:gd name="T67" fmla="*/ 313 h 704"/>
                  <a:gd name="T68" fmla="*/ 143 w 149"/>
                  <a:gd name="T69" fmla="*/ 279 h 704"/>
                  <a:gd name="T70" fmla="*/ 149 w 149"/>
                  <a:gd name="T71" fmla="*/ 235 h 704"/>
                  <a:gd name="T72" fmla="*/ 144 w 149"/>
                  <a:gd name="T73" fmla="*/ 184 h 704"/>
                  <a:gd name="T74" fmla="*/ 131 w 149"/>
                  <a:gd name="T75" fmla="*/ 134 h 704"/>
                  <a:gd name="T76" fmla="*/ 109 w 149"/>
                  <a:gd name="T77" fmla="*/ 85 h 704"/>
                  <a:gd name="T78" fmla="*/ 81 w 149"/>
                  <a:gd name="T79" fmla="*/ 44 h 704"/>
                  <a:gd name="T80" fmla="*/ 44 w 149"/>
                  <a:gd name="T81" fmla="*/ 14 h 704"/>
                  <a:gd name="T82" fmla="*/ 0 w 149"/>
                  <a:gd name="T83" fmla="*/ 0 h 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</p:grpSp>
        <p:sp>
          <p:nvSpPr>
            <p:cNvPr id="88075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94 w 128"/>
                <a:gd name="T1" fmla="*/ 0 h 217"/>
                <a:gd name="T2" fmla="*/ 105 w 128"/>
                <a:gd name="T3" fmla="*/ 9 h 217"/>
                <a:gd name="T4" fmla="*/ 115 w 128"/>
                <a:gd name="T5" fmla="*/ 27 h 217"/>
                <a:gd name="T6" fmla="*/ 123 w 128"/>
                <a:gd name="T7" fmla="*/ 50 h 217"/>
                <a:gd name="T8" fmla="*/ 128 w 128"/>
                <a:gd name="T9" fmla="*/ 78 h 217"/>
                <a:gd name="T10" fmla="*/ 127 w 128"/>
                <a:gd name="T11" fmla="*/ 111 h 217"/>
                <a:gd name="T12" fmla="*/ 116 w 128"/>
                <a:gd name="T13" fmla="*/ 145 h 217"/>
                <a:gd name="T14" fmla="*/ 94 w 128"/>
                <a:gd name="T15" fmla="*/ 181 h 217"/>
                <a:gd name="T16" fmla="*/ 60 w 128"/>
                <a:gd name="T17" fmla="*/ 217 h 217"/>
                <a:gd name="T18" fmla="*/ 49 w 128"/>
                <a:gd name="T19" fmla="*/ 213 h 217"/>
                <a:gd name="T20" fmla="*/ 38 w 128"/>
                <a:gd name="T21" fmla="*/ 210 h 217"/>
                <a:gd name="T22" fmla="*/ 26 w 128"/>
                <a:gd name="T23" fmla="*/ 205 h 217"/>
                <a:gd name="T24" fmla="*/ 16 w 128"/>
                <a:gd name="T25" fmla="*/ 201 h 217"/>
                <a:gd name="T26" fmla="*/ 8 w 128"/>
                <a:gd name="T27" fmla="*/ 196 h 217"/>
                <a:gd name="T28" fmla="*/ 2 w 128"/>
                <a:gd name="T29" fmla="*/ 190 h 217"/>
                <a:gd name="T30" fmla="*/ 0 w 128"/>
                <a:gd name="T31" fmla="*/ 183 h 217"/>
                <a:gd name="T32" fmla="*/ 1 w 128"/>
                <a:gd name="T33" fmla="*/ 178 h 217"/>
                <a:gd name="T34" fmla="*/ 13 w 128"/>
                <a:gd name="T35" fmla="*/ 171 h 217"/>
                <a:gd name="T36" fmla="*/ 29 w 128"/>
                <a:gd name="T37" fmla="*/ 161 h 217"/>
                <a:gd name="T38" fmla="*/ 46 w 128"/>
                <a:gd name="T39" fmla="*/ 150 h 217"/>
                <a:gd name="T40" fmla="*/ 63 w 128"/>
                <a:gd name="T41" fmla="*/ 134 h 217"/>
                <a:gd name="T42" fmla="*/ 79 w 128"/>
                <a:gd name="T43" fmla="*/ 112 h 217"/>
                <a:gd name="T44" fmla="*/ 91 w 128"/>
                <a:gd name="T45" fmla="*/ 83 h 217"/>
                <a:gd name="T46" fmla="*/ 97 w 128"/>
                <a:gd name="T47" fmla="*/ 46 h 217"/>
                <a:gd name="T48" fmla="*/ 94 w 128"/>
                <a:gd name="T49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076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077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078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75 w 117"/>
                <a:gd name="T1" fmla="*/ 0 h 132"/>
                <a:gd name="T2" fmla="*/ 0 w 117"/>
                <a:gd name="T3" fmla="*/ 25 h 132"/>
                <a:gd name="T4" fmla="*/ 3 w 117"/>
                <a:gd name="T5" fmla="*/ 26 h 132"/>
                <a:gd name="T6" fmla="*/ 14 w 117"/>
                <a:gd name="T7" fmla="*/ 29 h 132"/>
                <a:gd name="T8" fmla="*/ 29 w 117"/>
                <a:gd name="T9" fmla="*/ 36 h 132"/>
                <a:gd name="T10" fmla="*/ 46 w 117"/>
                <a:gd name="T11" fmla="*/ 47 h 132"/>
                <a:gd name="T12" fmla="*/ 66 w 117"/>
                <a:gd name="T13" fmla="*/ 62 h 132"/>
                <a:gd name="T14" fmla="*/ 84 w 117"/>
                <a:gd name="T15" fmla="*/ 80 h 132"/>
                <a:gd name="T16" fmla="*/ 102 w 117"/>
                <a:gd name="T17" fmla="*/ 103 h 132"/>
                <a:gd name="T18" fmla="*/ 116 w 117"/>
                <a:gd name="T19" fmla="*/ 132 h 132"/>
                <a:gd name="T20" fmla="*/ 117 w 117"/>
                <a:gd name="T21" fmla="*/ 120 h 132"/>
                <a:gd name="T22" fmla="*/ 115 w 117"/>
                <a:gd name="T23" fmla="*/ 107 h 132"/>
                <a:gd name="T24" fmla="*/ 108 w 117"/>
                <a:gd name="T25" fmla="*/ 90 h 132"/>
                <a:gd name="T26" fmla="*/ 99 w 117"/>
                <a:gd name="T27" fmla="*/ 74 h 132"/>
                <a:gd name="T28" fmla="*/ 89 w 117"/>
                <a:gd name="T29" fmla="*/ 58 h 132"/>
                <a:gd name="T30" fmla="*/ 78 w 117"/>
                <a:gd name="T31" fmla="*/ 45 h 132"/>
                <a:gd name="T32" fmla="*/ 67 w 117"/>
                <a:gd name="T33" fmla="*/ 36 h 132"/>
                <a:gd name="T34" fmla="*/ 58 w 117"/>
                <a:gd name="T35" fmla="*/ 32 h 132"/>
                <a:gd name="T36" fmla="*/ 69 w 117"/>
                <a:gd name="T37" fmla="*/ 29 h 132"/>
                <a:gd name="T38" fmla="*/ 79 w 117"/>
                <a:gd name="T39" fmla="*/ 28 h 132"/>
                <a:gd name="T40" fmla="*/ 89 w 117"/>
                <a:gd name="T41" fmla="*/ 26 h 132"/>
                <a:gd name="T42" fmla="*/ 98 w 117"/>
                <a:gd name="T43" fmla="*/ 25 h 132"/>
                <a:gd name="T44" fmla="*/ 105 w 117"/>
                <a:gd name="T45" fmla="*/ 24 h 132"/>
                <a:gd name="T46" fmla="*/ 109 w 117"/>
                <a:gd name="T47" fmla="*/ 22 h 132"/>
                <a:gd name="T48" fmla="*/ 113 w 117"/>
                <a:gd name="T49" fmla="*/ 21 h 132"/>
                <a:gd name="T50" fmla="*/ 114 w 117"/>
                <a:gd name="T51" fmla="*/ 21 h 132"/>
                <a:gd name="T52" fmla="*/ 75 w 117"/>
                <a:gd name="T53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079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29 w 29"/>
                <a:gd name="T1" fmla="*/ 0 h 77"/>
                <a:gd name="T2" fmla="*/ 23 w 29"/>
                <a:gd name="T3" fmla="*/ 0 h 77"/>
                <a:gd name="T4" fmla="*/ 16 w 29"/>
                <a:gd name="T5" fmla="*/ 4 h 77"/>
                <a:gd name="T6" fmla="*/ 9 w 29"/>
                <a:gd name="T7" fmla="*/ 9 h 77"/>
                <a:gd name="T8" fmla="*/ 4 w 29"/>
                <a:gd name="T9" fmla="*/ 19 h 77"/>
                <a:gd name="T10" fmla="*/ 1 w 29"/>
                <a:gd name="T11" fmla="*/ 30 h 77"/>
                <a:gd name="T12" fmla="*/ 0 w 29"/>
                <a:gd name="T13" fmla="*/ 44 h 77"/>
                <a:gd name="T14" fmla="*/ 3 w 29"/>
                <a:gd name="T15" fmla="*/ 60 h 77"/>
                <a:gd name="T16" fmla="*/ 11 w 29"/>
                <a:gd name="T17" fmla="*/ 77 h 77"/>
                <a:gd name="T18" fmla="*/ 15 w 29"/>
                <a:gd name="T19" fmla="*/ 53 h 77"/>
                <a:gd name="T20" fmla="*/ 19 w 29"/>
                <a:gd name="T21" fmla="*/ 37 h 77"/>
                <a:gd name="T22" fmla="*/ 23 w 29"/>
                <a:gd name="T23" fmla="*/ 22 h 77"/>
                <a:gd name="T24" fmla="*/ 29 w 29"/>
                <a:gd name="T2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080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grpSp>
          <p:nvGrpSpPr>
            <p:cNvPr id="88081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88082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83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84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</p:grpSp>
        <p:grpSp>
          <p:nvGrpSpPr>
            <p:cNvPr id="88085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88086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87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88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</p:grpSp>
        <p:grpSp>
          <p:nvGrpSpPr>
            <p:cNvPr id="88089" name="Group 25"/>
            <p:cNvGrpSpPr>
              <a:grpSpLocks/>
            </p:cNvGrpSpPr>
            <p:nvPr userDrawn="1"/>
          </p:nvGrpSpPr>
          <p:grpSpPr bwMode="auto">
            <a:xfrm rot="-1307516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88090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91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92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</p:grpSp>
        <p:grpSp>
          <p:nvGrpSpPr>
            <p:cNvPr id="88093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88094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95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96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</p:grpSp>
        <p:grpSp>
          <p:nvGrpSpPr>
            <p:cNvPr id="88097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88098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99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100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</p:grpSp>
        <p:sp>
          <p:nvSpPr>
            <p:cNvPr id="88101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102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5 h 237"/>
                <a:gd name="T4" fmla="*/ 3 w 257"/>
                <a:gd name="T5" fmla="*/ 50 h 237"/>
                <a:gd name="T6" fmla="*/ 6 w 257"/>
                <a:gd name="T7" fmla="*/ 75 h 237"/>
                <a:gd name="T8" fmla="*/ 11 w 257"/>
                <a:gd name="T9" fmla="*/ 98 h 237"/>
                <a:gd name="T10" fmla="*/ 18 w 257"/>
                <a:gd name="T11" fmla="*/ 119 h 237"/>
                <a:gd name="T12" fmla="*/ 27 w 257"/>
                <a:gd name="T13" fmla="*/ 141 h 237"/>
                <a:gd name="T14" fmla="*/ 38 w 257"/>
                <a:gd name="T15" fmla="*/ 161 h 237"/>
                <a:gd name="T16" fmla="*/ 51 w 257"/>
                <a:gd name="T17" fmla="*/ 178 h 237"/>
                <a:gd name="T18" fmla="*/ 67 w 257"/>
                <a:gd name="T19" fmla="*/ 194 h 237"/>
                <a:gd name="T20" fmla="*/ 86 w 257"/>
                <a:gd name="T21" fmla="*/ 208 h 237"/>
                <a:gd name="T22" fmla="*/ 106 w 257"/>
                <a:gd name="T23" fmla="*/ 219 h 237"/>
                <a:gd name="T24" fmla="*/ 131 w 257"/>
                <a:gd name="T25" fmla="*/ 228 h 237"/>
                <a:gd name="T26" fmla="*/ 158 w 257"/>
                <a:gd name="T27" fmla="*/ 234 h 237"/>
                <a:gd name="T28" fmla="*/ 188 w 257"/>
                <a:gd name="T29" fmla="*/ 237 h 237"/>
                <a:gd name="T30" fmla="*/ 220 w 257"/>
                <a:gd name="T31" fmla="*/ 236 h 237"/>
                <a:gd name="T32" fmla="*/ 257 w 257"/>
                <a:gd name="T33" fmla="*/ 232 h 237"/>
                <a:gd name="T34" fmla="*/ 224 w 257"/>
                <a:gd name="T35" fmla="*/ 227 h 237"/>
                <a:gd name="T36" fmla="*/ 195 w 257"/>
                <a:gd name="T37" fmla="*/ 220 h 237"/>
                <a:gd name="T38" fmla="*/ 170 w 257"/>
                <a:gd name="T39" fmla="*/ 212 h 237"/>
                <a:gd name="T40" fmla="*/ 148 w 257"/>
                <a:gd name="T41" fmla="*/ 204 h 237"/>
                <a:gd name="T42" fmla="*/ 128 w 257"/>
                <a:gd name="T43" fmla="*/ 193 h 237"/>
                <a:gd name="T44" fmla="*/ 112 w 257"/>
                <a:gd name="T45" fmla="*/ 182 h 237"/>
                <a:gd name="T46" fmla="*/ 97 w 257"/>
                <a:gd name="T47" fmla="*/ 169 h 237"/>
                <a:gd name="T48" fmla="*/ 84 w 257"/>
                <a:gd name="T49" fmla="*/ 155 h 237"/>
                <a:gd name="T50" fmla="*/ 72 w 257"/>
                <a:gd name="T51" fmla="*/ 141 h 237"/>
                <a:gd name="T52" fmla="*/ 61 w 257"/>
                <a:gd name="T53" fmla="*/ 125 h 237"/>
                <a:gd name="T54" fmla="*/ 52 w 257"/>
                <a:gd name="T55" fmla="*/ 107 h 237"/>
                <a:gd name="T56" fmla="*/ 43 w 257"/>
                <a:gd name="T57" fmla="*/ 88 h 237"/>
                <a:gd name="T58" fmla="*/ 33 w 257"/>
                <a:gd name="T59" fmla="*/ 69 h 237"/>
                <a:gd name="T60" fmla="*/ 23 w 257"/>
                <a:gd name="T61" fmla="*/ 47 h 237"/>
                <a:gd name="T62" fmla="*/ 12 w 257"/>
                <a:gd name="T63" fmla="*/ 24 h 237"/>
                <a:gd name="T64" fmla="*/ 0 w 257"/>
                <a:gd name="T6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103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77 w 124"/>
                <a:gd name="T1" fmla="*/ 0 h 110"/>
                <a:gd name="T2" fmla="*/ 124 w 124"/>
                <a:gd name="T3" fmla="*/ 108 h 110"/>
                <a:gd name="T4" fmla="*/ 120 w 124"/>
                <a:gd name="T5" fmla="*/ 107 h 110"/>
                <a:gd name="T6" fmla="*/ 107 w 124"/>
                <a:gd name="T7" fmla="*/ 105 h 110"/>
                <a:gd name="T8" fmla="*/ 89 w 124"/>
                <a:gd name="T9" fmla="*/ 101 h 110"/>
                <a:gd name="T10" fmla="*/ 68 w 124"/>
                <a:gd name="T11" fmla="*/ 99 h 110"/>
                <a:gd name="T12" fmla="*/ 45 w 124"/>
                <a:gd name="T13" fmla="*/ 97 h 110"/>
                <a:gd name="T14" fmla="*/ 25 w 124"/>
                <a:gd name="T15" fmla="*/ 98 h 110"/>
                <a:gd name="T16" fmla="*/ 9 w 124"/>
                <a:gd name="T17" fmla="*/ 102 h 110"/>
                <a:gd name="T18" fmla="*/ 0 w 124"/>
                <a:gd name="T19" fmla="*/ 110 h 110"/>
                <a:gd name="T20" fmla="*/ 4 w 124"/>
                <a:gd name="T21" fmla="*/ 98 h 110"/>
                <a:gd name="T22" fmla="*/ 8 w 124"/>
                <a:gd name="T23" fmla="*/ 89 h 110"/>
                <a:gd name="T24" fmla="*/ 16 w 124"/>
                <a:gd name="T25" fmla="*/ 82 h 110"/>
                <a:gd name="T26" fmla="*/ 25 w 124"/>
                <a:gd name="T27" fmla="*/ 76 h 110"/>
                <a:gd name="T28" fmla="*/ 36 w 124"/>
                <a:gd name="T29" fmla="*/ 72 h 110"/>
                <a:gd name="T30" fmla="*/ 47 w 124"/>
                <a:gd name="T31" fmla="*/ 71 h 110"/>
                <a:gd name="T32" fmla="*/ 59 w 124"/>
                <a:gd name="T33" fmla="*/ 71 h 110"/>
                <a:gd name="T34" fmla="*/ 72 w 124"/>
                <a:gd name="T35" fmla="*/ 74 h 110"/>
                <a:gd name="T36" fmla="*/ 73 w 124"/>
                <a:gd name="T37" fmla="*/ 71 h 110"/>
                <a:gd name="T38" fmla="*/ 70 w 124"/>
                <a:gd name="T39" fmla="*/ 56 h 110"/>
                <a:gd name="T40" fmla="*/ 67 w 124"/>
                <a:gd name="T41" fmla="*/ 38 h 110"/>
                <a:gd name="T42" fmla="*/ 65 w 124"/>
                <a:gd name="T43" fmla="*/ 30 h 110"/>
                <a:gd name="T44" fmla="*/ 63 w 124"/>
                <a:gd name="T45" fmla="*/ 30 h 110"/>
                <a:gd name="T46" fmla="*/ 61 w 124"/>
                <a:gd name="T47" fmla="*/ 29 h 110"/>
                <a:gd name="T48" fmla="*/ 59 w 124"/>
                <a:gd name="T49" fmla="*/ 26 h 110"/>
                <a:gd name="T50" fmla="*/ 57 w 124"/>
                <a:gd name="T51" fmla="*/ 23 h 110"/>
                <a:gd name="T52" fmla="*/ 57 w 124"/>
                <a:gd name="T53" fmla="*/ 19 h 110"/>
                <a:gd name="T54" fmla="*/ 59 w 124"/>
                <a:gd name="T55" fmla="*/ 14 h 110"/>
                <a:gd name="T56" fmla="*/ 66 w 124"/>
                <a:gd name="T57" fmla="*/ 8 h 110"/>
                <a:gd name="T58" fmla="*/ 77 w 124"/>
                <a:gd name="T5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104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31 w 46"/>
                <a:gd name="T1" fmla="*/ 0 h 94"/>
                <a:gd name="T2" fmla="*/ 20 w 46"/>
                <a:gd name="T3" fmla="*/ 38 h 94"/>
                <a:gd name="T4" fmla="*/ 15 w 46"/>
                <a:gd name="T5" fmla="*/ 62 h 94"/>
                <a:gd name="T6" fmla="*/ 11 w 46"/>
                <a:gd name="T7" fmla="*/ 79 h 94"/>
                <a:gd name="T8" fmla="*/ 0 w 46"/>
                <a:gd name="T9" fmla="*/ 94 h 94"/>
                <a:gd name="T10" fmla="*/ 12 w 46"/>
                <a:gd name="T11" fmla="*/ 88 h 94"/>
                <a:gd name="T12" fmla="*/ 23 w 46"/>
                <a:gd name="T13" fmla="*/ 80 h 94"/>
                <a:gd name="T14" fmla="*/ 32 w 46"/>
                <a:gd name="T15" fmla="*/ 69 h 94"/>
                <a:gd name="T16" fmla="*/ 40 w 46"/>
                <a:gd name="T17" fmla="*/ 57 h 94"/>
                <a:gd name="T18" fmla="*/ 45 w 46"/>
                <a:gd name="T19" fmla="*/ 44 h 94"/>
                <a:gd name="T20" fmla="*/ 46 w 46"/>
                <a:gd name="T21" fmla="*/ 30 h 94"/>
                <a:gd name="T22" fmla="*/ 42 w 46"/>
                <a:gd name="T23" fmla="*/ 15 h 94"/>
                <a:gd name="T24" fmla="*/ 31 w 46"/>
                <a:gd name="T2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105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106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6 w 149"/>
                <a:gd name="T3" fmla="*/ 6 h 704"/>
                <a:gd name="T4" fmla="*/ 16 w 149"/>
                <a:gd name="T5" fmla="*/ 14 h 704"/>
                <a:gd name="T6" fmla="*/ 28 w 149"/>
                <a:gd name="T7" fmla="*/ 24 h 704"/>
                <a:gd name="T8" fmla="*/ 41 w 149"/>
                <a:gd name="T9" fmla="*/ 37 h 704"/>
                <a:gd name="T10" fmla="*/ 58 w 149"/>
                <a:gd name="T11" fmla="*/ 53 h 704"/>
                <a:gd name="T12" fmla="*/ 73 w 149"/>
                <a:gd name="T13" fmla="*/ 70 h 704"/>
                <a:gd name="T14" fmla="*/ 88 w 149"/>
                <a:gd name="T15" fmla="*/ 90 h 704"/>
                <a:gd name="T16" fmla="*/ 100 w 149"/>
                <a:gd name="T17" fmla="*/ 113 h 704"/>
                <a:gd name="T18" fmla="*/ 112 w 149"/>
                <a:gd name="T19" fmla="*/ 137 h 704"/>
                <a:gd name="T20" fmla="*/ 120 w 149"/>
                <a:gd name="T21" fmla="*/ 165 h 704"/>
                <a:gd name="T22" fmla="*/ 124 w 149"/>
                <a:gd name="T23" fmla="*/ 196 h 704"/>
                <a:gd name="T24" fmla="*/ 126 w 149"/>
                <a:gd name="T25" fmla="*/ 228 h 704"/>
                <a:gd name="T26" fmla="*/ 120 w 149"/>
                <a:gd name="T27" fmla="*/ 264 h 704"/>
                <a:gd name="T28" fmla="*/ 109 w 149"/>
                <a:gd name="T29" fmla="*/ 302 h 704"/>
                <a:gd name="T30" fmla="*/ 92 w 149"/>
                <a:gd name="T31" fmla="*/ 342 h 704"/>
                <a:gd name="T32" fmla="*/ 67 w 149"/>
                <a:gd name="T33" fmla="*/ 386 h 704"/>
                <a:gd name="T34" fmla="*/ 39 w 149"/>
                <a:gd name="T35" fmla="*/ 436 h 704"/>
                <a:gd name="T36" fmla="*/ 21 w 149"/>
                <a:gd name="T37" fmla="*/ 482 h 704"/>
                <a:gd name="T38" fmla="*/ 10 w 149"/>
                <a:gd name="T39" fmla="*/ 525 h 704"/>
                <a:gd name="T40" fmla="*/ 6 w 149"/>
                <a:gd name="T41" fmla="*/ 566 h 704"/>
                <a:gd name="T42" fmla="*/ 6 w 149"/>
                <a:gd name="T43" fmla="*/ 605 h 704"/>
                <a:gd name="T44" fmla="*/ 8 w 149"/>
                <a:gd name="T45" fmla="*/ 641 h 704"/>
                <a:gd name="T46" fmla="*/ 12 w 149"/>
                <a:gd name="T47" fmla="*/ 673 h 704"/>
                <a:gd name="T48" fmla="*/ 14 w 149"/>
                <a:gd name="T49" fmla="*/ 704 h 704"/>
                <a:gd name="T50" fmla="*/ 41 w 149"/>
                <a:gd name="T51" fmla="*/ 688 h 704"/>
                <a:gd name="T52" fmla="*/ 39 w 149"/>
                <a:gd name="T53" fmla="*/ 680 h 704"/>
                <a:gd name="T54" fmla="*/ 36 w 149"/>
                <a:gd name="T55" fmla="*/ 657 h 704"/>
                <a:gd name="T56" fmla="*/ 33 w 149"/>
                <a:gd name="T57" fmla="*/ 622 h 704"/>
                <a:gd name="T58" fmla="*/ 35 w 149"/>
                <a:gd name="T59" fmla="*/ 575 h 704"/>
                <a:gd name="T60" fmla="*/ 41 w 149"/>
                <a:gd name="T61" fmla="*/ 519 h 704"/>
                <a:gd name="T62" fmla="*/ 58 w 149"/>
                <a:gd name="T63" fmla="*/ 455 h 704"/>
                <a:gd name="T64" fmla="*/ 86 w 149"/>
                <a:gd name="T65" fmla="*/ 386 h 704"/>
                <a:gd name="T66" fmla="*/ 129 w 149"/>
                <a:gd name="T67" fmla="*/ 313 h 704"/>
                <a:gd name="T68" fmla="*/ 143 w 149"/>
                <a:gd name="T69" fmla="*/ 279 h 704"/>
                <a:gd name="T70" fmla="*/ 149 w 149"/>
                <a:gd name="T71" fmla="*/ 235 h 704"/>
                <a:gd name="T72" fmla="*/ 144 w 149"/>
                <a:gd name="T73" fmla="*/ 184 h 704"/>
                <a:gd name="T74" fmla="*/ 131 w 149"/>
                <a:gd name="T75" fmla="*/ 134 h 704"/>
                <a:gd name="T76" fmla="*/ 109 w 149"/>
                <a:gd name="T77" fmla="*/ 85 h 704"/>
                <a:gd name="T78" fmla="*/ 81 w 149"/>
                <a:gd name="T79" fmla="*/ 44 h 704"/>
                <a:gd name="T80" fmla="*/ 44 w 149"/>
                <a:gd name="T81" fmla="*/ 14 h 704"/>
                <a:gd name="T82" fmla="*/ 0 w 149"/>
                <a:gd name="T83" fmla="*/ 0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107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</p:grpSp>
      <p:sp>
        <p:nvSpPr>
          <p:cNvPr id="88108" name="Rectangle 4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88109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88110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7128A2F-DA35-404B-97A5-3E363C6779D9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  <p:sp>
        <p:nvSpPr>
          <p:cNvPr id="88111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993366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5200" b="1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88112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149015298"/>
      </p:ext>
    </p:extLst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4930BD-CA6D-4F78-88D7-A2E5D923610C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307474"/>
      </p:ext>
    </p:extLst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89165A-D8DD-4C6D-A031-BC51082F1676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95104"/>
      </p:ext>
    </p:extLst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912521-23D3-4986-A59A-86BD430A517E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769731"/>
      </p:ext>
    </p:extLst>
  </p:cSld>
  <p:clrMapOvr>
    <a:masterClrMapping/>
  </p:clrMapOvr>
  <p:transition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B10976-6E45-49DC-8213-320DB2A8919F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129689"/>
      </p:ext>
    </p:extLst>
  </p:cSld>
  <p:clrMapOvr>
    <a:masterClrMapping/>
  </p:clrMapOvr>
  <p:transition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56C750-2451-4284-B795-E289C8FD06D1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950142"/>
      </p:ext>
    </p:extLst>
  </p:cSld>
  <p:clrMapOvr>
    <a:masterClrMapping/>
  </p:clrMapOvr>
  <p:transition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B2C662-9AB1-4E70-B133-76A11559B7C5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821940"/>
      </p:ext>
    </p:extLst>
  </p:cSld>
  <p:clrMapOvr>
    <a:masterClrMapping/>
  </p:clrMapOvr>
  <p:transition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BF63C6-B4B1-4A22-BC95-E98BDA9E32AD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659640"/>
      </p:ext>
    </p:extLst>
  </p:cSld>
  <p:clrMapOvr>
    <a:masterClrMapping/>
  </p:clrMapOvr>
  <p:transition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B362D8-E150-4C91-B558-A5D174B2313A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873077"/>
      </p:ext>
    </p:extLst>
  </p:cSld>
  <p:clrMapOvr>
    <a:masterClrMapping/>
  </p:clrMapOvr>
  <p:transition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FA265E-C566-4724-A214-701D1DB9EEEA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84933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4930BD-CA6D-4F78-88D7-A2E5D923610C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398043"/>
      </p:ext>
    </p:extLst>
  </p:cSld>
  <p:clrMapOvr>
    <a:masterClrMapping/>
  </p:clrMapOvr>
  <p:transition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857650-4574-4353-A45B-9C1757948D5D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74409"/>
      </p:ext>
    </p:extLst>
  </p:cSld>
  <p:clrMapOvr>
    <a:masterClrMapping/>
  </p:clrMapOvr>
  <p:transition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5611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999D0BA-A6F5-467A-B532-3B42110385A7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403659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89165A-D8DD-4C6D-A031-BC51082F1676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809735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912521-23D3-4986-A59A-86BD430A517E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595749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B10976-6E45-49DC-8213-320DB2A8919F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76716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56C750-2451-4284-B795-E289C8FD06D1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604478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B2C662-9AB1-4E70-B133-76A11559B7C5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697671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BF63C6-B4B1-4A22-BC95-E98BDA9E32AD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36029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D92A1-0E47-4A59-B558-2140F04CB6D3}" type="datetimeFigureOut">
              <a:rPr lang="ru-RU" smtClean="0"/>
              <a:t>31.10.2012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50928-BA83-4CEB-B392-48BE44583F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57408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B362D8-E150-4C91-B558-A5D174B2313A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724586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FA265E-C566-4724-A214-701D1DB9EEEA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214385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857650-4574-4353-A45B-9C1757948D5D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231020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5611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999D0BA-A6F5-467A-B532-3B42110385A7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391880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066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88067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88068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>
                  <a:gd name="T0" fmla="*/ 16 w 596"/>
                  <a:gd name="T1" fmla="*/ 370 h 666"/>
                  <a:gd name="T2" fmla="*/ 6 w 596"/>
                  <a:gd name="T3" fmla="*/ 341 h 666"/>
                  <a:gd name="T4" fmla="*/ 0 w 596"/>
                  <a:gd name="T5" fmla="*/ 289 h 666"/>
                  <a:gd name="T6" fmla="*/ 4 w 596"/>
                  <a:gd name="T7" fmla="*/ 222 h 666"/>
                  <a:gd name="T8" fmla="*/ 25 w 596"/>
                  <a:gd name="T9" fmla="*/ 151 h 666"/>
                  <a:gd name="T10" fmla="*/ 69 w 596"/>
                  <a:gd name="T11" fmla="*/ 84 h 666"/>
                  <a:gd name="T12" fmla="*/ 142 w 596"/>
                  <a:gd name="T13" fmla="*/ 31 h 666"/>
                  <a:gd name="T14" fmla="*/ 247 w 596"/>
                  <a:gd name="T15" fmla="*/ 2 h 666"/>
                  <a:gd name="T16" fmla="*/ 380 w 596"/>
                  <a:gd name="T17" fmla="*/ 9 h 666"/>
                  <a:gd name="T18" fmla="*/ 484 w 596"/>
                  <a:gd name="T19" fmla="*/ 68 h 666"/>
                  <a:gd name="T20" fmla="*/ 554 w 596"/>
                  <a:gd name="T21" fmla="*/ 165 h 666"/>
                  <a:gd name="T22" fmla="*/ 591 w 596"/>
                  <a:gd name="T23" fmla="*/ 284 h 666"/>
                  <a:gd name="T24" fmla="*/ 595 w 596"/>
                  <a:gd name="T25" fmla="*/ 409 h 666"/>
                  <a:gd name="T26" fmla="*/ 566 w 596"/>
                  <a:gd name="T27" fmla="*/ 525 h 666"/>
                  <a:gd name="T28" fmla="*/ 507 w 596"/>
                  <a:gd name="T29" fmla="*/ 615 h 666"/>
                  <a:gd name="T30" fmla="*/ 417 w 596"/>
                  <a:gd name="T31" fmla="*/ 663 h 666"/>
                  <a:gd name="T32" fmla="*/ 389 w 596"/>
                  <a:gd name="T33" fmla="*/ 659 h 666"/>
                  <a:gd name="T34" fmla="*/ 441 w 596"/>
                  <a:gd name="T35" fmla="*/ 617 h 666"/>
                  <a:gd name="T36" fmla="*/ 482 w 596"/>
                  <a:gd name="T37" fmla="*/ 544 h 666"/>
                  <a:gd name="T38" fmla="*/ 509 w 596"/>
                  <a:gd name="T39" fmla="*/ 454 h 666"/>
                  <a:gd name="T40" fmla="*/ 520 w 596"/>
                  <a:gd name="T41" fmla="*/ 355 h 666"/>
                  <a:gd name="T42" fmla="*/ 514 w 596"/>
                  <a:gd name="T43" fmla="*/ 258 h 666"/>
                  <a:gd name="T44" fmla="*/ 485 w 596"/>
                  <a:gd name="T45" fmla="*/ 174 h 666"/>
                  <a:gd name="T46" fmla="*/ 433 w 596"/>
                  <a:gd name="T47" fmla="*/ 112 h 666"/>
                  <a:gd name="T48" fmla="*/ 341 w 596"/>
                  <a:gd name="T49" fmla="*/ 75 h 666"/>
                  <a:gd name="T50" fmla="*/ 246 w 596"/>
                  <a:gd name="T51" fmla="*/ 61 h 666"/>
                  <a:gd name="T52" fmla="*/ 174 w 596"/>
                  <a:gd name="T53" fmla="*/ 71 h 666"/>
                  <a:gd name="T54" fmla="*/ 121 w 596"/>
                  <a:gd name="T55" fmla="*/ 101 h 666"/>
                  <a:gd name="T56" fmla="*/ 84 w 596"/>
                  <a:gd name="T57" fmla="*/ 149 h 666"/>
                  <a:gd name="T58" fmla="*/ 57 w 596"/>
                  <a:gd name="T59" fmla="*/ 206 h 666"/>
                  <a:gd name="T60" fmla="*/ 40 w 596"/>
                  <a:gd name="T61" fmla="*/ 272 h 666"/>
                  <a:gd name="T62" fmla="*/ 28 w 596"/>
                  <a:gd name="T63" fmla="*/ 339 h 6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69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25 h 237"/>
                  <a:gd name="T4" fmla="*/ 3 w 257"/>
                  <a:gd name="T5" fmla="*/ 50 h 237"/>
                  <a:gd name="T6" fmla="*/ 6 w 257"/>
                  <a:gd name="T7" fmla="*/ 75 h 237"/>
                  <a:gd name="T8" fmla="*/ 11 w 257"/>
                  <a:gd name="T9" fmla="*/ 98 h 237"/>
                  <a:gd name="T10" fmla="*/ 18 w 257"/>
                  <a:gd name="T11" fmla="*/ 119 h 237"/>
                  <a:gd name="T12" fmla="*/ 27 w 257"/>
                  <a:gd name="T13" fmla="*/ 141 h 237"/>
                  <a:gd name="T14" fmla="*/ 38 w 257"/>
                  <a:gd name="T15" fmla="*/ 161 h 237"/>
                  <a:gd name="T16" fmla="*/ 51 w 257"/>
                  <a:gd name="T17" fmla="*/ 178 h 237"/>
                  <a:gd name="T18" fmla="*/ 67 w 257"/>
                  <a:gd name="T19" fmla="*/ 194 h 237"/>
                  <a:gd name="T20" fmla="*/ 86 w 257"/>
                  <a:gd name="T21" fmla="*/ 208 h 237"/>
                  <a:gd name="T22" fmla="*/ 106 w 257"/>
                  <a:gd name="T23" fmla="*/ 219 h 237"/>
                  <a:gd name="T24" fmla="*/ 131 w 257"/>
                  <a:gd name="T25" fmla="*/ 228 h 237"/>
                  <a:gd name="T26" fmla="*/ 158 w 257"/>
                  <a:gd name="T27" fmla="*/ 234 h 237"/>
                  <a:gd name="T28" fmla="*/ 188 w 257"/>
                  <a:gd name="T29" fmla="*/ 237 h 237"/>
                  <a:gd name="T30" fmla="*/ 220 w 257"/>
                  <a:gd name="T31" fmla="*/ 236 h 237"/>
                  <a:gd name="T32" fmla="*/ 257 w 257"/>
                  <a:gd name="T33" fmla="*/ 232 h 237"/>
                  <a:gd name="T34" fmla="*/ 224 w 257"/>
                  <a:gd name="T35" fmla="*/ 227 h 237"/>
                  <a:gd name="T36" fmla="*/ 195 w 257"/>
                  <a:gd name="T37" fmla="*/ 220 h 237"/>
                  <a:gd name="T38" fmla="*/ 170 w 257"/>
                  <a:gd name="T39" fmla="*/ 212 h 237"/>
                  <a:gd name="T40" fmla="*/ 148 w 257"/>
                  <a:gd name="T41" fmla="*/ 204 h 237"/>
                  <a:gd name="T42" fmla="*/ 128 w 257"/>
                  <a:gd name="T43" fmla="*/ 193 h 237"/>
                  <a:gd name="T44" fmla="*/ 112 w 257"/>
                  <a:gd name="T45" fmla="*/ 182 h 237"/>
                  <a:gd name="T46" fmla="*/ 97 w 257"/>
                  <a:gd name="T47" fmla="*/ 169 h 237"/>
                  <a:gd name="T48" fmla="*/ 84 w 257"/>
                  <a:gd name="T49" fmla="*/ 155 h 237"/>
                  <a:gd name="T50" fmla="*/ 72 w 257"/>
                  <a:gd name="T51" fmla="*/ 141 h 237"/>
                  <a:gd name="T52" fmla="*/ 61 w 257"/>
                  <a:gd name="T53" fmla="*/ 125 h 237"/>
                  <a:gd name="T54" fmla="*/ 52 w 257"/>
                  <a:gd name="T55" fmla="*/ 107 h 237"/>
                  <a:gd name="T56" fmla="*/ 43 w 257"/>
                  <a:gd name="T57" fmla="*/ 88 h 237"/>
                  <a:gd name="T58" fmla="*/ 33 w 257"/>
                  <a:gd name="T59" fmla="*/ 69 h 237"/>
                  <a:gd name="T60" fmla="*/ 23 w 257"/>
                  <a:gd name="T61" fmla="*/ 47 h 237"/>
                  <a:gd name="T62" fmla="*/ 12 w 257"/>
                  <a:gd name="T63" fmla="*/ 24 h 237"/>
                  <a:gd name="T64" fmla="*/ 0 w 257"/>
                  <a:gd name="T65" fmla="*/ 0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70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>
                  <a:gd name="T0" fmla="*/ 77 w 124"/>
                  <a:gd name="T1" fmla="*/ 0 h 110"/>
                  <a:gd name="T2" fmla="*/ 124 w 124"/>
                  <a:gd name="T3" fmla="*/ 108 h 110"/>
                  <a:gd name="T4" fmla="*/ 120 w 124"/>
                  <a:gd name="T5" fmla="*/ 107 h 110"/>
                  <a:gd name="T6" fmla="*/ 107 w 124"/>
                  <a:gd name="T7" fmla="*/ 105 h 110"/>
                  <a:gd name="T8" fmla="*/ 89 w 124"/>
                  <a:gd name="T9" fmla="*/ 101 h 110"/>
                  <a:gd name="T10" fmla="*/ 68 w 124"/>
                  <a:gd name="T11" fmla="*/ 99 h 110"/>
                  <a:gd name="T12" fmla="*/ 45 w 124"/>
                  <a:gd name="T13" fmla="*/ 97 h 110"/>
                  <a:gd name="T14" fmla="*/ 25 w 124"/>
                  <a:gd name="T15" fmla="*/ 98 h 110"/>
                  <a:gd name="T16" fmla="*/ 9 w 124"/>
                  <a:gd name="T17" fmla="*/ 102 h 110"/>
                  <a:gd name="T18" fmla="*/ 0 w 124"/>
                  <a:gd name="T19" fmla="*/ 110 h 110"/>
                  <a:gd name="T20" fmla="*/ 4 w 124"/>
                  <a:gd name="T21" fmla="*/ 98 h 110"/>
                  <a:gd name="T22" fmla="*/ 8 w 124"/>
                  <a:gd name="T23" fmla="*/ 89 h 110"/>
                  <a:gd name="T24" fmla="*/ 16 w 124"/>
                  <a:gd name="T25" fmla="*/ 82 h 110"/>
                  <a:gd name="T26" fmla="*/ 25 w 124"/>
                  <a:gd name="T27" fmla="*/ 76 h 110"/>
                  <a:gd name="T28" fmla="*/ 36 w 124"/>
                  <a:gd name="T29" fmla="*/ 72 h 110"/>
                  <a:gd name="T30" fmla="*/ 47 w 124"/>
                  <a:gd name="T31" fmla="*/ 71 h 110"/>
                  <a:gd name="T32" fmla="*/ 59 w 124"/>
                  <a:gd name="T33" fmla="*/ 71 h 110"/>
                  <a:gd name="T34" fmla="*/ 72 w 124"/>
                  <a:gd name="T35" fmla="*/ 74 h 110"/>
                  <a:gd name="T36" fmla="*/ 73 w 124"/>
                  <a:gd name="T37" fmla="*/ 71 h 110"/>
                  <a:gd name="T38" fmla="*/ 70 w 124"/>
                  <a:gd name="T39" fmla="*/ 56 h 110"/>
                  <a:gd name="T40" fmla="*/ 67 w 124"/>
                  <a:gd name="T41" fmla="*/ 38 h 110"/>
                  <a:gd name="T42" fmla="*/ 65 w 124"/>
                  <a:gd name="T43" fmla="*/ 30 h 110"/>
                  <a:gd name="T44" fmla="*/ 63 w 124"/>
                  <a:gd name="T45" fmla="*/ 30 h 110"/>
                  <a:gd name="T46" fmla="*/ 61 w 124"/>
                  <a:gd name="T47" fmla="*/ 29 h 110"/>
                  <a:gd name="T48" fmla="*/ 59 w 124"/>
                  <a:gd name="T49" fmla="*/ 26 h 110"/>
                  <a:gd name="T50" fmla="*/ 57 w 124"/>
                  <a:gd name="T51" fmla="*/ 23 h 110"/>
                  <a:gd name="T52" fmla="*/ 57 w 124"/>
                  <a:gd name="T53" fmla="*/ 19 h 110"/>
                  <a:gd name="T54" fmla="*/ 59 w 124"/>
                  <a:gd name="T55" fmla="*/ 14 h 110"/>
                  <a:gd name="T56" fmla="*/ 66 w 124"/>
                  <a:gd name="T57" fmla="*/ 8 h 110"/>
                  <a:gd name="T58" fmla="*/ 77 w 124"/>
                  <a:gd name="T59" fmla="*/ 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71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5 w 109"/>
                  <a:gd name="T3" fmla="*/ 1 h 156"/>
                  <a:gd name="T4" fmla="*/ 18 w 109"/>
                  <a:gd name="T5" fmla="*/ 5 h 156"/>
                  <a:gd name="T6" fmla="*/ 37 w 109"/>
                  <a:gd name="T7" fmla="*/ 12 h 156"/>
                  <a:gd name="T8" fmla="*/ 58 w 109"/>
                  <a:gd name="T9" fmla="*/ 24 h 156"/>
                  <a:gd name="T10" fmla="*/ 78 w 109"/>
                  <a:gd name="T11" fmla="*/ 44 h 156"/>
                  <a:gd name="T12" fmla="*/ 96 w 109"/>
                  <a:gd name="T13" fmla="*/ 71 h 156"/>
                  <a:gd name="T14" fmla="*/ 107 w 109"/>
                  <a:gd name="T15" fmla="*/ 108 h 156"/>
                  <a:gd name="T16" fmla="*/ 109 w 109"/>
                  <a:gd name="T17" fmla="*/ 156 h 156"/>
                  <a:gd name="T18" fmla="*/ 105 w 109"/>
                  <a:gd name="T19" fmla="*/ 156 h 156"/>
                  <a:gd name="T20" fmla="*/ 99 w 109"/>
                  <a:gd name="T21" fmla="*/ 156 h 156"/>
                  <a:gd name="T22" fmla="*/ 93 w 109"/>
                  <a:gd name="T23" fmla="*/ 156 h 156"/>
                  <a:gd name="T24" fmla="*/ 87 w 109"/>
                  <a:gd name="T25" fmla="*/ 154 h 156"/>
                  <a:gd name="T26" fmla="*/ 81 w 109"/>
                  <a:gd name="T27" fmla="*/ 153 h 156"/>
                  <a:gd name="T28" fmla="*/ 74 w 109"/>
                  <a:gd name="T29" fmla="*/ 150 h 156"/>
                  <a:gd name="T30" fmla="*/ 66 w 109"/>
                  <a:gd name="T31" fmla="*/ 145 h 156"/>
                  <a:gd name="T32" fmla="*/ 58 w 109"/>
                  <a:gd name="T33" fmla="*/ 139 h 156"/>
                  <a:gd name="T34" fmla="*/ 53 w 109"/>
                  <a:gd name="T35" fmla="*/ 126 h 156"/>
                  <a:gd name="T36" fmla="*/ 53 w 109"/>
                  <a:gd name="T37" fmla="*/ 111 h 156"/>
                  <a:gd name="T38" fmla="*/ 56 w 109"/>
                  <a:gd name="T39" fmla="*/ 96 h 156"/>
                  <a:gd name="T40" fmla="*/ 59 w 109"/>
                  <a:gd name="T41" fmla="*/ 80 h 156"/>
                  <a:gd name="T42" fmla="*/ 56 w 109"/>
                  <a:gd name="T43" fmla="*/ 62 h 156"/>
                  <a:gd name="T44" fmla="*/ 48 w 109"/>
                  <a:gd name="T45" fmla="*/ 43 h 156"/>
                  <a:gd name="T46" fmla="*/ 31 w 109"/>
                  <a:gd name="T47" fmla="*/ 23 h 156"/>
                  <a:gd name="T48" fmla="*/ 0 w 109"/>
                  <a:gd name="T49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72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>
                  <a:gd name="T0" fmla="*/ 31 w 46"/>
                  <a:gd name="T1" fmla="*/ 0 h 94"/>
                  <a:gd name="T2" fmla="*/ 20 w 46"/>
                  <a:gd name="T3" fmla="*/ 38 h 94"/>
                  <a:gd name="T4" fmla="*/ 15 w 46"/>
                  <a:gd name="T5" fmla="*/ 62 h 94"/>
                  <a:gd name="T6" fmla="*/ 11 w 46"/>
                  <a:gd name="T7" fmla="*/ 79 h 94"/>
                  <a:gd name="T8" fmla="*/ 0 w 46"/>
                  <a:gd name="T9" fmla="*/ 94 h 94"/>
                  <a:gd name="T10" fmla="*/ 12 w 46"/>
                  <a:gd name="T11" fmla="*/ 88 h 94"/>
                  <a:gd name="T12" fmla="*/ 23 w 46"/>
                  <a:gd name="T13" fmla="*/ 80 h 94"/>
                  <a:gd name="T14" fmla="*/ 32 w 46"/>
                  <a:gd name="T15" fmla="*/ 69 h 94"/>
                  <a:gd name="T16" fmla="*/ 40 w 46"/>
                  <a:gd name="T17" fmla="*/ 57 h 94"/>
                  <a:gd name="T18" fmla="*/ 45 w 46"/>
                  <a:gd name="T19" fmla="*/ 44 h 94"/>
                  <a:gd name="T20" fmla="*/ 46 w 46"/>
                  <a:gd name="T21" fmla="*/ 30 h 94"/>
                  <a:gd name="T22" fmla="*/ 42 w 46"/>
                  <a:gd name="T23" fmla="*/ 15 h 94"/>
                  <a:gd name="T24" fmla="*/ 31 w 46"/>
                  <a:gd name="T25" fmla="*/ 0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73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1 w 54"/>
                  <a:gd name="T3" fmla="*/ 1 h 40"/>
                  <a:gd name="T4" fmla="*/ 6 w 54"/>
                  <a:gd name="T5" fmla="*/ 3 h 40"/>
                  <a:gd name="T6" fmla="*/ 13 w 54"/>
                  <a:gd name="T7" fmla="*/ 8 h 40"/>
                  <a:gd name="T8" fmla="*/ 21 w 54"/>
                  <a:gd name="T9" fmla="*/ 12 h 40"/>
                  <a:gd name="T10" fmla="*/ 29 w 54"/>
                  <a:gd name="T11" fmla="*/ 15 h 40"/>
                  <a:gd name="T12" fmla="*/ 38 w 54"/>
                  <a:gd name="T13" fmla="*/ 17 h 40"/>
                  <a:gd name="T14" fmla="*/ 46 w 54"/>
                  <a:gd name="T15" fmla="*/ 18 h 40"/>
                  <a:gd name="T16" fmla="*/ 54 w 54"/>
                  <a:gd name="T17" fmla="*/ 16 h 40"/>
                  <a:gd name="T18" fmla="*/ 53 w 54"/>
                  <a:gd name="T19" fmla="*/ 25 h 40"/>
                  <a:gd name="T20" fmla="*/ 50 w 54"/>
                  <a:gd name="T21" fmla="*/ 33 h 40"/>
                  <a:gd name="T22" fmla="*/ 44 w 54"/>
                  <a:gd name="T23" fmla="*/ 38 h 40"/>
                  <a:gd name="T24" fmla="*/ 37 w 54"/>
                  <a:gd name="T25" fmla="*/ 40 h 40"/>
                  <a:gd name="T26" fmla="*/ 28 w 54"/>
                  <a:gd name="T27" fmla="*/ 39 h 40"/>
                  <a:gd name="T28" fmla="*/ 19 w 54"/>
                  <a:gd name="T29" fmla="*/ 32 h 40"/>
                  <a:gd name="T30" fmla="*/ 10 w 54"/>
                  <a:gd name="T31" fmla="*/ 20 h 40"/>
                  <a:gd name="T32" fmla="*/ 0 w 54"/>
                  <a:gd name="T33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74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6 w 149"/>
                  <a:gd name="T3" fmla="*/ 6 h 704"/>
                  <a:gd name="T4" fmla="*/ 16 w 149"/>
                  <a:gd name="T5" fmla="*/ 14 h 704"/>
                  <a:gd name="T6" fmla="*/ 28 w 149"/>
                  <a:gd name="T7" fmla="*/ 24 h 704"/>
                  <a:gd name="T8" fmla="*/ 41 w 149"/>
                  <a:gd name="T9" fmla="*/ 37 h 704"/>
                  <a:gd name="T10" fmla="*/ 58 w 149"/>
                  <a:gd name="T11" fmla="*/ 53 h 704"/>
                  <a:gd name="T12" fmla="*/ 73 w 149"/>
                  <a:gd name="T13" fmla="*/ 70 h 704"/>
                  <a:gd name="T14" fmla="*/ 88 w 149"/>
                  <a:gd name="T15" fmla="*/ 90 h 704"/>
                  <a:gd name="T16" fmla="*/ 100 w 149"/>
                  <a:gd name="T17" fmla="*/ 113 h 704"/>
                  <a:gd name="T18" fmla="*/ 112 w 149"/>
                  <a:gd name="T19" fmla="*/ 137 h 704"/>
                  <a:gd name="T20" fmla="*/ 120 w 149"/>
                  <a:gd name="T21" fmla="*/ 165 h 704"/>
                  <a:gd name="T22" fmla="*/ 124 w 149"/>
                  <a:gd name="T23" fmla="*/ 196 h 704"/>
                  <a:gd name="T24" fmla="*/ 126 w 149"/>
                  <a:gd name="T25" fmla="*/ 228 h 704"/>
                  <a:gd name="T26" fmla="*/ 120 w 149"/>
                  <a:gd name="T27" fmla="*/ 264 h 704"/>
                  <a:gd name="T28" fmla="*/ 109 w 149"/>
                  <a:gd name="T29" fmla="*/ 302 h 704"/>
                  <a:gd name="T30" fmla="*/ 92 w 149"/>
                  <a:gd name="T31" fmla="*/ 342 h 704"/>
                  <a:gd name="T32" fmla="*/ 67 w 149"/>
                  <a:gd name="T33" fmla="*/ 386 h 704"/>
                  <a:gd name="T34" fmla="*/ 39 w 149"/>
                  <a:gd name="T35" fmla="*/ 436 h 704"/>
                  <a:gd name="T36" fmla="*/ 21 w 149"/>
                  <a:gd name="T37" fmla="*/ 482 h 704"/>
                  <a:gd name="T38" fmla="*/ 10 w 149"/>
                  <a:gd name="T39" fmla="*/ 525 h 704"/>
                  <a:gd name="T40" fmla="*/ 6 w 149"/>
                  <a:gd name="T41" fmla="*/ 566 h 704"/>
                  <a:gd name="T42" fmla="*/ 6 w 149"/>
                  <a:gd name="T43" fmla="*/ 605 h 704"/>
                  <a:gd name="T44" fmla="*/ 8 w 149"/>
                  <a:gd name="T45" fmla="*/ 641 h 704"/>
                  <a:gd name="T46" fmla="*/ 12 w 149"/>
                  <a:gd name="T47" fmla="*/ 673 h 704"/>
                  <a:gd name="T48" fmla="*/ 14 w 149"/>
                  <a:gd name="T49" fmla="*/ 704 h 704"/>
                  <a:gd name="T50" fmla="*/ 41 w 149"/>
                  <a:gd name="T51" fmla="*/ 688 h 704"/>
                  <a:gd name="T52" fmla="*/ 39 w 149"/>
                  <a:gd name="T53" fmla="*/ 680 h 704"/>
                  <a:gd name="T54" fmla="*/ 36 w 149"/>
                  <a:gd name="T55" fmla="*/ 657 h 704"/>
                  <a:gd name="T56" fmla="*/ 33 w 149"/>
                  <a:gd name="T57" fmla="*/ 622 h 704"/>
                  <a:gd name="T58" fmla="*/ 35 w 149"/>
                  <a:gd name="T59" fmla="*/ 575 h 704"/>
                  <a:gd name="T60" fmla="*/ 41 w 149"/>
                  <a:gd name="T61" fmla="*/ 519 h 704"/>
                  <a:gd name="T62" fmla="*/ 58 w 149"/>
                  <a:gd name="T63" fmla="*/ 455 h 704"/>
                  <a:gd name="T64" fmla="*/ 86 w 149"/>
                  <a:gd name="T65" fmla="*/ 386 h 704"/>
                  <a:gd name="T66" fmla="*/ 129 w 149"/>
                  <a:gd name="T67" fmla="*/ 313 h 704"/>
                  <a:gd name="T68" fmla="*/ 143 w 149"/>
                  <a:gd name="T69" fmla="*/ 279 h 704"/>
                  <a:gd name="T70" fmla="*/ 149 w 149"/>
                  <a:gd name="T71" fmla="*/ 235 h 704"/>
                  <a:gd name="T72" fmla="*/ 144 w 149"/>
                  <a:gd name="T73" fmla="*/ 184 h 704"/>
                  <a:gd name="T74" fmla="*/ 131 w 149"/>
                  <a:gd name="T75" fmla="*/ 134 h 704"/>
                  <a:gd name="T76" fmla="*/ 109 w 149"/>
                  <a:gd name="T77" fmla="*/ 85 h 704"/>
                  <a:gd name="T78" fmla="*/ 81 w 149"/>
                  <a:gd name="T79" fmla="*/ 44 h 704"/>
                  <a:gd name="T80" fmla="*/ 44 w 149"/>
                  <a:gd name="T81" fmla="*/ 14 h 704"/>
                  <a:gd name="T82" fmla="*/ 0 w 149"/>
                  <a:gd name="T83" fmla="*/ 0 h 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</p:grpSp>
        <p:sp>
          <p:nvSpPr>
            <p:cNvPr id="88075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94 w 128"/>
                <a:gd name="T1" fmla="*/ 0 h 217"/>
                <a:gd name="T2" fmla="*/ 105 w 128"/>
                <a:gd name="T3" fmla="*/ 9 h 217"/>
                <a:gd name="T4" fmla="*/ 115 w 128"/>
                <a:gd name="T5" fmla="*/ 27 h 217"/>
                <a:gd name="T6" fmla="*/ 123 w 128"/>
                <a:gd name="T7" fmla="*/ 50 h 217"/>
                <a:gd name="T8" fmla="*/ 128 w 128"/>
                <a:gd name="T9" fmla="*/ 78 h 217"/>
                <a:gd name="T10" fmla="*/ 127 w 128"/>
                <a:gd name="T11" fmla="*/ 111 h 217"/>
                <a:gd name="T12" fmla="*/ 116 w 128"/>
                <a:gd name="T13" fmla="*/ 145 h 217"/>
                <a:gd name="T14" fmla="*/ 94 w 128"/>
                <a:gd name="T15" fmla="*/ 181 h 217"/>
                <a:gd name="T16" fmla="*/ 60 w 128"/>
                <a:gd name="T17" fmla="*/ 217 h 217"/>
                <a:gd name="T18" fmla="*/ 49 w 128"/>
                <a:gd name="T19" fmla="*/ 213 h 217"/>
                <a:gd name="T20" fmla="*/ 38 w 128"/>
                <a:gd name="T21" fmla="*/ 210 h 217"/>
                <a:gd name="T22" fmla="*/ 26 w 128"/>
                <a:gd name="T23" fmla="*/ 205 h 217"/>
                <a:gd name="T24" fmla="*/ 16 w 128"/>
                <a:gd name="T25" fmla="*/ 201 h 217"/>
                <a:gd name="T26" fmla="*/ 8 w 128"/>
                <a:gd name="T27" fmla="*/ 196 h 217"/>
                <a:gd name="T28" fmla="*/ 2 w 128"/>
                <a:gd name="T29" fmla="*/ 190 h 217"/>
                <a:gd name="T30" fmla="*/ 0 w 128"/>
                <a:gd name="T31" fmla="*/ 183 h 217"/>
                <a:gd name="T32" fmla="*/ 1 w 128"/>
                <a:gd name="T33" fmla="*/ 178 h 217"/>
                <a:gd name="T34" fmla="*/ 13 w 128"/>
                <a:gd name="T35" fmla="*/ 171 h 217"/>
                <a:gd name="T36" fmla="*/ 29 w 128"/>
                <a:gd name="T37" fmla="*/ 161 h 217"/>
                <a:gd name="T38" fmla="*/ 46 w 128"/>
                <a:gd name="T39" fmla="*/ 150 h 217"/>
                <a:gd name="T40" fmla="*/ 63 w 128"/>
                <a:gd name="T41" fmla="*/ 134 h 217"/>
                <a:gd name="T42" fmla="*/ 79 w 128"/>
                <a:gd name="T43" fmla="*/ 112 h 217"/>
                <a:gd name="T44" fmla="*/ 91 w 128"/>
                <a:gd name="T45" fmla="*/ 83 h 217"/>
                <a:gd name="T46" fmla="*/ 97 w 128"/>
                <a:gd name="T47" fmla="*/ 46 h 217"/>
                <a:gd name="T48" fmla="*/ 94 w 128"/>
                <a:gd name="T49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076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077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078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75 w 117"/>
                <a:gd name="T1" fmla="*/ 0 h 132"/>
                <a:gd name="T2" fmla="*/ 0 w 117"/>
                <a:gd name="T3" fmla="*/ 25 h 132"/>
                <a:gd name="T4" fmla="*/ 3 w 117"/>
                <a:gd name="T5" fmla="*/ 26 h 132"/>
                <a:gd name="T6" fmla="*/ 14 w 117"/>
                <a:gd name="T7" fmla="*/ 29 h 132"/>
                <a:gd name="T8" fmla="*/ 29 w 117"/>
                <a:gd name="T9" fmla="*/ 36 h 132"/>
                <a:gd name="T10" fmla="*/ 46 w 117"/>
                <a:gd name="T11" fmla="*/ 47 h 132"/>
                <a:gd name="T12" fmla="*/ 66 w 117"/>
                <a:gd name="T13" fmla="*/ 62 h 132"/>
                <a:gd name="T14" fmla="*/ 84 w 117"/>
                <a:gd name="T15" fmla="*/ 80 h 132"/>
                <a:gd name="T16" fmla="*/ 102 w 117"/>
                <a:gd name="T17" fmla="*/ 103 h 132"/>
                <a:gd name="T18" fmla="*/ 116 w 117"/>
                <a:gd name="T19" fmla="*/ 132 h 132"/>
                <a:gd name="T20" fmla="*/ 117 w 117"/>
                <a:gd name="T21" fmla="*/ 120 h 132"/>
                <a:gd name="T22" fmla="*/ 115 w 117"/>
                <a:gd name="T23" fmla="*/ 107 h 132"/>
                <a:gd name="T24" fmla="*/ 108 w 117"/>
                <a:gd name="T25" fmla="*/ 90 h 132"/>
                <a:gd name="T26" fmla="*/ 99 w 117"/>
                <a:gd name="T27" fmla="*/ 74 h 132"/>
                <a:gd name="T28" fmla="*/ 89 w 117"/>
                <a:gd name="T29" fmla="*/ 58 h 132"/>
                <a:gd name="T30" fmla="*/ 78 w 117"/>
                <a:gd name="T31" fmla="*/ 45 h 132"/>
                <a:gd name="T32" fmla="*/ 67 w 117"/>
                <a:gd name="T33" fmla="*/ 36 h 132"/>
                <a:gd name="T34" fmla="*/ 58 w 117"/>
                <a:gd name="T35" fmla="*/ 32 h 132"/>
                <a:gd name="T36" fmla="*/ 69 w 117"/>
                <a:gd name="T37" fmla="*/ 29 h 132"/>
                <a:gd name="T38" fmla="*/ 79 w 117"/>
                <a:gd name="T39" fmla="*/ 28 h 132"/>
                <a:gd name="T40" fmla="*/ 89 w 117"/>
                <a:gd name="T41" fmla="*/ 26 h 132"/>
                <a:gd name="T42" fmla="*/ 98 w 117"/>
                <a:gd name="T43" fmla="*/ 25 h 132"/>
                <a:gd name="T44" fmla="*/ 105 w 117"/>
                <a:gd name="T45" fmla="*/ 24 h 132"/>
                <a:gd name="T46" fmla="*/ 109 w 117"/>
                <a:gd name="T47" fmla="*/ 22 h 132"/>
                <a:gd name="T48" fmla="*/ 113 w 117"/>
                <a:gd name="T49" fmla="*/ 21 h 132"/>
                <a:gd name="T50" fmla="*/ 114 w 117"/>
                <a:gd name="T51" fmla="*/ 21 h 132"/>
                <a:gd name="T52" fmla="*/ 75 w 117"/>
                <a:gd name="T53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079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29 w 29"/>
                <a:gd name="T1" fmla="*/ 0 h 77"/>
                <a:gd name="T2" fmla="*/ 23 w 29"/>
                <a:gd name="T3" fmla="*/ 0 h 77"/>
                <a:gd name="T4" fmla="*/ 16 w 29"/>
                <a:gd name="T5" fmla="*/ 4 h 77"/>
                <a:gd name="T6" fmla="*/ 9 w 29"/>
                <a:gd name="T7" fmla="*/ 9 h 77"/>
                <a:gd name="T8" fmla="*/ 4 w 29"/>
                <a:gd name="T9" fmla="*/ 19 h 77"/>
                <a:gd name="T10" fmla="*/ 1 w 29"/>
                <a:gd name="T11" fmla="*/ 30 h 77"/>
                <a:gd name="T12" fmla="*/ 0 w 29"/>
                <a:gd name="T13" fmla="*/ 44 h 77"/>
                <a:gd name="T14" fmla="*/ 3 w 29"/>
                <a:gd name="T15" fmla="*/ 60 h 77"/>
                <a:gd name="T16" fmla="*/ 11 w 29"/>
                <a:gd name="T17" fmla="*/ 77 h 77"/>
                <a:gd name="T18" fmla="*/ 15 w 29"/>
                <a:gd name="T19" fmla="*/ 53 h 77"/>
                <a:gd name="T20" fmla="*/ 19 w 29"/>
                <a:gd name="T21" fmla="*/ 37 h 77"/>
                <a:gd name="T22" fmla="*/ 23 w 29"/>
                <a:gd name="T23" fmla="*/ 22 h 77"/>
                <a:gd name="T24" fmla="*/ 29 w 29"/>
                <a:gd name="T2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080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grpSp>
          <p:nvGrpSpPr>
            <p:cNvPr id="88081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88082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83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84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</p:grpSp>
        <p:grpSp>
          <p:nvGrpSpPr>
            <p:cNvPr id="88085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88086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87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88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</p:grpSp>
        <p:grpSp>
          <p:nvGrpSpPr>
            <p:cNvPr id="88089" name="Group 25"/>
            <p:cNvGrpSpPr>
              <a:grpSpLocks/>
            </p:cNvGrpSpPr>
            <p:nvPr userDrawn="1"/>
          </p:nvGrpSpPr>
          <p:grpSpPr bwMode="auto">
            <a:xfrm rot="-1307516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88090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91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92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</p:grpSp>
        <p:grpSp>
          <p:nvGrpSpPr>
            <p:cNvPr id="88093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88094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95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96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</p:grpSp>
        <p:grpSp>
          <p:nvGrpSpPr>
            <p:cNvPr id="88097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88098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99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100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</p:grpSp>
        <p:sp>
          <p:nvSpPr>
            <p:cNvPr id="88101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102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5 h 237"/>
                <a:gd name="T4" fmla="*/ 3 w 257"/>
                <a:gd name="T5" fmla="*/ 50 h 237"/>
                <a:gd name="T6" fmla="*/ 6 w 257"/>
                <a:gd name="T7" fmla="*/ 75 h 237"/>
                <a:gd name="T8" fmla="*/ 11 w 257"/>
                <a:gd name="T9" fmla="*/ 98 h 237"/>
                <a:gd name="T10" fmla="*/ 18 w 257"/>
                <a:gd name="T11" fmla="*/ 119 h 237"/>
                <a:gd name="T12" fmla="*/ 27 w 257"/>
                <a:gd name="T13" fmla="*/ 141 h 237"/>
                <a:gd name="T14" fmla="*/ 38 w 257"/>
                <a:gd name="T15" fmla="*/ 161 h 237"/>
                <a:gd name="T16" fmla="*/ 51 w 257"/>
                <a:gd name="T17" fmla="*/ 178 h 237"/>
                <a:gd name="T18" fmla="*/ 67 w 257"/>
                <a:gd name="T19" fmla="*/ 194 h 237"/>
                <a:gd name="T20" fmla="*/ 86 w 257"/>
                <a:gd name="T21" fmla="*/ 208 h 237"/>
                <a:gd name="T22" fmla="*/ 106 w 257"/>
                <a:gd name="T23" fmla="*/ 219 h 237"/>
                <a:gd name="T24" fmla="*/ 131 w 257"/>
                <a:gd name="T25" fmla="*/ 228 h 237"/>
                <a:gd name="T26" fmla="*/ 158 w 257"/>
                <a:gd name="T27" fmla="*/ 234 h 237"/>
                <a:gd name="T28" fmla="*/ 188 w 257"/>
                <a:gd name="T29" fmla="*/ 237 h 237"/>
                <a:gd name="T30" fmla="*/ 220 w 257"/>
                <a:gd name="T31" fmla="*/ 236 h 237"/>
                <a:gd name="T32" fmla="*/ 257 w 257"/>
                <a:gd name="T33" fmla="*/ 232 h 237"/>
                <a:gd name="T34" fmla="*/ 224 w 257"/>
                <a:gd name="T35" fmla="*/ 227 h 237"/>
                <a:gd name="T36" fmla="*/ 195 w 257"/>
                <a:gd name="T37" fmla="*/ 220 h 237"/>
                <a:gd name="T38" fmla="*/ 170 w 257"/>
                <a:gd name="T39" fmla="*/ 212 h 237"/>
                <a:gd name="T40" fmla="*/ 148 w 257"/>
                <a:gd name="T41" fmla="*/ 204 h 237"/>
                <a:gd name="T42" fmla="*/ 128 w 257"/>
                <a:gd name="T43" fmla="*/ 193 h 237"/>
                <a:gd name="T44" fmla="*/ 112 w 257"/>
                <a:gd name="T45" fmla="*/ 182 h 237"/>
                <a:gd name="T46" fmla="*/ 97 w 257"/>
                <a:gd name="T47" fmla="*/ 169 h 237"/>
                <a:gd name="T48" fmla="*/ 84 w 257"/>
                <a:gd name="T49" fmla="*/ 155 h 237"/>
                <a:gd name="T50" fmla="*/ 72 w 257"/>
                <a:gd name="T51" fmla="*/ 141 h 237"/>
                <a:gd name="T52" fmla="*/ 61 w 257"/>
                <a:gd name="T53" fmla="*/ 125 h 237"/>
                <a:gd name="T54" fmla="*/ 52 w 257"/>
                <a:gd name="T55" fmla="*/ 107 h 237"/>
                <a:gd name="T56" fmla="*/ 43 w 257"/>
                <a:gd name="T57" fmla="*/ 88 h 237"/>
                <a:gd name="T58" fmla="*/ 33 w 257"/>
                <a:gd name="T59" fmla="*/ 69 h 237"/>
                <a:gd name="T60" fmla="*/ 23 w 257"/>
                <a:gd name="T61" fmla="*/ 47 h 237"/>
                <a:gd name="T62" fmla="*/ 12 w 257"/>
                <a:gd name="T63" fmla="*/ 24 h 237"/>
                <a:gd name="T64" fmla="*/ 0 w 257"/>
                <a:gd name="T6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103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77 w 124"/>
                <a:gd name="T1" fmla="*/ 0 h 110"/>
                <a:gd name="T2" fmla="*/ 124 w 124"/>
                <a:gd name="T3" fmla="*/ 108 h 110"/>
                <a:gd name="T4" fmla="*/ 120 w 124"/>
                <a:gd name="T5" fmla="*/ 107 h 110"/>
                <a:gd name="T6" fmla="*/ 107 w 124"/>
                <a:gd name="T7" fmla="*/ 105 h 110"/>
                <a:gd name="T8" fmla="*/ 89 w 124"/>
                <a:gd name="T9" fmla="*/ 101 h 110"/>
                <a:gd name="T10" fmla="*/ 68 w 124"/>
                <a:gd name="T11" fmla="*/ 99 h 110"/>
                <a:gd name="T12" fmla="*/ 45 w 124"/>
                <a:gd name="T13" fmla="*/ 97 h 110"/>
                <a:gd name="T14" fmla="*/ 25 w 124"/>
                <a:gd name="T15" fmla="*/ 98 h 110"/>
                <a:gd name="T16" fmla="*/ 9 w 124"/>
                <a:gd name="T17" fmla="*/ 102 h 110"/>
                <a:gd name="T18" fmla="*/ 0 w 124"/>
                <a:gd name="T19" fmla="*/ 110 h 110"/>
                <a:gd name="T20" fmla="*/ 4 w 124"/>
                <a:gd name="T21" fmla="*/ 98 h 110"/>
                <a:gd name="T22" fmla="*/ 8 w 124"/>
                <a:gd name="T23" fmla="*/ 89 h 110"/>
                <a:gd name="T24" fmla="*/ 16 w 124"/>
                <a:gd name="T25" fmla="*/ 82 h 110"/>
                <a:gd name="T26" fmla="*/ 25 w 124"/>
                <a:gd name="T27" fmla="*/ 76 h 110"/>
                <a:gd name="T28" fmla="*/ 36 w 124"/>
                <a:gd name="T29" fmla="*/ 72 h 110"/>
                <a:gd name="T30" fmla="*/ 47 w 124"/>
                <a:gd name="T31" fmla="*/ 71 h 110"/>
                <a:gd name="T32" fmla="*/ 59 w 124"/>
                <a:gd name="T33" fmla="*/ 71 h 110"/>
                <a:gd name="T34" fmla="*/ 72 w 124"/>
                <a:gd name="T35" fmla="*/ 74 h 110"/>
                <a:gd name="T36" fmla="*/ 73 w 124"/>
                <a:gd name="T37" fmla="*/ 71 h 110"/>
                <a:gd name="T38" fmla="*/ 70 w 124"/>
                <a:gd name="T39" fmla="*/ 56 h 110"/>
                <a:gd name="T40" fmla="*/ 67 w 124"/>
                <a:gd name="T41" fmla="*/ 38 h 110"/>
                <a:gd name="T42" fmla="*/ 65 w 124"/>
                <a:gd name="T43" fmla="*/ 30 h 110"/>
                <a:gd name="T44" fmla="*/ 63 w 124"/>
                <a:gd name="T45" fmla="*/ 30 h 110"/>
                <a:gd name="T46" fmla="*/ 61 w 124"/>
                <a:gd name="T47" fmla="*/ 29 h 110"/>
                <a:gd name="T48" fmla="*/ 59 w 124"/>
                <a:gd name="T49" fmla="*/ 26 h 110"/>
                <a:gd name="T50" fmla="*/ 57 w 124"/>
                <a:gd name="T51" fmla="*/ 23 h 110"/>
                <a:gd name="T52" fmla="*/ 57 w 124"/>
                <a:gd name="T53" fmla="*/ 19 h 110"/>
                <a:gd name="T54" fmla="*/ 59 w 124"/>
                <a:gd name="T55" fmla="*/ 14 h 110"/>
                <a:gd name="T56" fmla="*/ 66 w 124"/>
                <a:gd name="T57" fmla="*/ 8 h 110"/>
                <a:gd name="T58" fmla="*/ 77 w 124"/>
                <a:gd name="T5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104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31 w 46"/>
                <a:gd name="T1" fmla="*/ 0 h 94"/>
                <a:gd name="T2" fmla="*/ 20 w 46"/>
                <a:gd name="T3" fmla="*/ 38 h 94"/>
                <a:gd name="T4" fmla="*/ 15 w 46"/>
                <a:gd name="T5" fmla="*/ 62 h 94"/>
                <a:gd name="T6" fmla="*/ 11 w 46"/>
                <a:gd name="T7" fmla="*/ 79 h 94"/>
                <a:gd name="T8" fmla="*/ 0 w 46"/>
                <a:gd name="T9" fmla="*/ 94 h 94"/>
                <a:gd name="T10" fmla="*/ 12 w 46"/>
                <a:gd name="T11" fmla="*/ 88 h 94"/>
                <a:gd name="T12" fmla="*/ 23 w 46"/>
                <a:gd name="T13" fmla="*/ 80 h 94"/>
                <a:gd name="T14" fmla="*/ 32 w 46"/>
                <a:gd name="T15" fmla="*/ 69 h 94"/>
                <a:gd name="T16" fmla="*/ 40 w 46"/>
                <a:gd name="T17" fmla="*/ 57 h 94"/>
                <a:gd name="T18" fmla="*/ 45 w 46"/>
                <a:gd name="T19" fmla="*/ 44 h 94"/>
                <a:gd name="T20" fmla="*/ 46 w 46"/>
                <a:gd name="T21" fmla="*/ 30 h 94"/>
                <a:gd name="T22" fmla="*/ 42 w 46"/>
                <a:gd name="T23" fmla="*/ 15 h 94"/>
                <a:gd name="T24" fmla="*/ 31 w 46"/>
                <a:gd name="T2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105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106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6 w 149"/>
                <a:gd name="T3" fmla="*/ 6 h 704"/>
                <a:gd name="T4" fmla="*/ 16 w 149"/>
                <a:gd name="T5" fmla="*/ 14 h 704"/>
                <a:gd name="T6" fmla="*/ 28 w 149"/>
                <a:gd name="T7" fmla="*/ 24 h 704"/>
                <a:gd name="T8" fmla="*/ 41 w 149"/>
                <a:gd name="T9" fmla="*/ 37 h 704"/>
                <a:gd name="T10" fmla="*/ 58 w 149"/>
                <a:gd name="T11" fmla="*/ 53 h 704"/>
                <a:gd name="T12" fmla="*/ 73 w 149"/>
                <a:gd name="T13" fmla="*/ 70 h 704"/>
                <a:gd name="T14" fmla="*/ 88 w 149"/>
                <a:gd name="T15" fmla="*/ 90 h 704"/>
                <a:gd name="T16" fmla="*/ 100 w 149"/>
                <a:gd name="T17" fmla="*/ 113 h 704"/>
                <a:gd name="T18" fmla="*/ 112 w 149"/>
                <a:gd name="T19" fmla="*/ 137 h 704"/>
                <a:gd name="T20" fmla="*/ 120 w 149"/>
                <a:gd name="T21" fmla="*/ 165 h 704"/>
                <a:gd name="T22" fmla="*/ 124 w 149"/>
                <a:gd name="T23" fmla="*/ 196 h 704"/>
                <a:gd name="T24" fmla="*/ 126 w 149"/>
                <a:gd name="T25" fmla="*/ 228 h 704"/>
                <a:gd name="T26" fmla="*/ 120 w 149"/>
                <a:gd name="T27" fmla="*/ 264 h 704"/>
                <a:gd name="T28" fmla="*/ 109 w 149"/>
                <a:gd name="T29" fmla="*/ 302 h 704"/>
                <a:gd name="T30" fmla="*/ 92 w 149"/>
                <a:gd name="T31" fmla="*/ 342 h 704"/>
                <a:gd name="T32" fmla="*/ 67 w 149"/>
                <a:gd name="T33" fmla="*/ 386 h 704"/>
                <a:gd name="T34" fmla="*/ 39 w 149"/>
                <a:gd name="T35" fmla="*/ 436 h 704"/>
                <a:gd name="T36" fmla="*/ 21 w 149"/>
                <a:gd name="T37" fmla="*/ 482 h 704"/>
                <a:gd name="T38" fmla="*/ 10 w 149"/>
                <a:gd name="T39" fmla="*/ 525 h 704"/>
                <a:gd name="T40" fmla="*/ 6 w 149"/>
                <a:gd name="T41" fmla="*/ 566 h 704"/>
                <a:gd name="T42" fmla="*/ 6 w 149"/>
                <a:gd name="T43" fmla="*/ 605 h 704"/>
                <a:gd name="T44" fmla="*/ 8 w 149"/>
                <a:gd name="T45" fmla="*/ 641 h 704"/>
                <a:gd name="T46" fmla="*/ 12 w 149"/>
                <a:gd name="T47" fmla="*/ 673 h 704"/>
                <a:gd name="T48" fmla="*/ 14 w 149"/>
                <a:gd name="T49" fmla="*/ 704 h 704"/>
                <a:gd name="T50" fmla="*/ 41 w 149"/>
                <a:gd name="T51" fmla="*/ 688 h 704"/>
                <a:gd name="T52" fmla="*/ 39 w 149"/>
                <a:gd name="T53" fmla="*/ 680 h 704"/>
                <a:gd name="T54" fmla="*/ 36 w 149"/>
                <a:gd name="T55" fmla="*/ 657 h 704"/>
                <a:gd name="T56" fmla="*/ 33 w 149"/>
                <a:gd name="T57" fmla="*/ 622 h 704"/>
                <a:gd name="T58" fmla="*/ 35 w 149"/>
                <a:gd name="T59" fmla="*/ 575 h 704"/>
                <a:gd name="T60" fmla="*/ 41 w 149"/>
                <a:gd name="T61" fmla="*/ 519 h 704"/>
                <a:gd name="T62" fmla="*/ 58 w 149"/>
                <a:gd name="T63" fmla="*/ 455 h 704"/>
                <a:gd name="T64" fmla="*/ 86 w 149"/>
                <a:gd name="T65" fmla="*/ 386 h 704"/>
                <a:gd name="T66" fmla="*/ 129 w 149"/>
                <a:gd name="T67" fmla="*/ 313 h 704"/>
                <a:gd name="T68" fmla="*/ 143 w 149"/>
                <a:gd name="T69" fmla="*/ 279 h 704"/>
                <a:gd name="T70" fmla="*/ 149 w 149"/>
                <a:gd name="T71" fmla="*/ 235 h 704"/>
                <a:gd name="T72" fmla="*/ 144 w 149"/>
                <a:gd name="T73" fmla="*/ 184 h 704"/>
                <a:gd name="T74" fmla="*/ 131 w 149"/>
                <a:gd name="T75" fmla="*/ 134 h 704"/>
                <a:gd name="T76" fmla="*/ 109 w 149"/>
                <a:gd name="T77" fmla="*/ 85 h 704"/>
                <a:gd name="T78" fmla="*/ 81 w 149"/>
                <a:gd name="T79" fmla="*/ 44 h 704"/>
                <a:gd name="T80" fmla="*/ 44 w 149"/>
                <a:gd name="T81" fmla="*/ 14 h 704"/>
                <a:gd name="T82" fmla="*/ 0 w 149"/>
                <a:gd name="T83" fmla="*/ 0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107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</p:grpSp>
      <p:sp>
        <p:nvSpPr>
          <p:cNvPr id="88108" name="Rectangle 4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88109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88110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7128A2F-DA35-404B-97A5-3E363C6779D9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  <p:sp>
        <p:nvSpPr>
          <p:cNvPr id="88111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993366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5200" b="1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88112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987026345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4930BD-CA6D-4F78-88D7-A2E5D923610C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424070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89165A-D8DD-4C6D-A031-BC51082F1676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951453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912521-23D3-4986-A59A-86BD430A517E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479565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B10976-6E45-49DC-8213-320DB2A8919F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208655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56C750-2451-4284-B795-E289C8FD06D1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98140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D92A1-0E47-4A59-B558-2140F04CB6D3}" type="datetimeFigureOut">
              <a:rPr lang="ru-RU" smtClean="0"/>
              <a:t>31.10.2012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50928-BA83-4CEB-B392-48BE44583F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754916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B2C662-9AB1-4E70-B133-76A11559B7C5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661563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BF63C6-B4B1-4A22-BC95-E98BDA9E32AD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835291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B362D8-E150-4C91-B558-A5D174B2313A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049692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FA265E-C566-4724-A214-701D1DB9EEEA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514390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857650-4574-4353-A45B-9C1757948D5D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357285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5611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999D0BA-A6F5-467A-B532-3B42110385A7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772445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066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88067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88068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>
                  <a:gd name="T0" fmla="*/ 16 w 596"/>
                  <a:gd name="T1" fmla="*/ 370 h 666"/>
                  <a:gd name="T2" fmla="*/ 6 w 596"/>
                  <a:gd name="T3" fmla="*/ 341 h 666"/>
                  <a:gd name="T4" fmla="*/ 0 w 596"/>
                  <a:gd name="T5" fmla="*/ 289 h 666"/>
                  <a:gd name="T6" fmla="*/ 4 w 596"/>
                  <a:gd name="T7" fmla="*/ 222 h 666"/>
                  <a:gd name="T8" fmla="*/ 25 w 596"/>
                  <a:gd name="T9" fmla="*/ 151 h 666"/>
                  <a:gd name="T10" fmla="*/ 69 w 596"/>
                  <a:gd name="T11" fmla="*/ 84 h 666"/>
                  <a:gd name="T12" fmla="*/ 142 w 596"/>
                  <a:gd name="T13" fmla="*/ 31 h 666"/>
                  <a:gd name="T14" fmla="*/ 247 w 596"/>
                  <a:gd name="T15" fmla="*/ 2 h 666"/>
                  <a:gd name="T16" fmla="*/ 380 w 596"/>
                  <a:gd name="T17" fmla="*/ 9 h 666"/>
                  <a:gd name="T18" fmla="*/ 484 w 596"/>
                  <a:gd name="T19" fmla="*/ 68 h 666"/>
                  <a:gd name="T20" fmla="*/ 554 w 596"/>
                  <a:gd name="T21" fmla="*/ 165 h 666"/>
                  <a:gd name="T22" fmla="*/ 591 w 596"/>
                  <a:gd name="T23" fmla="*/ 284 h 666"/>
                  <a:gd name="T24" fmla="*/ 595 w 596"/>
                  <a:gd name="T25" fmla="*/ 409 h 666"/>
                  <a:gd name="T26" fmla="*/ 566 w 596"/>
                  <a:gd name="T27" fmla="*/ 525 h 666"/>
                  <a:gd name="T28" fmla="*/ 507 w 596"/>
                  <a:gd name="T29" fmla="*/ 615 h 666"/>
                  <a:gd name="T30" fmla="*/ 417 w 596"/>
                  <a:gd name="T31" fmla="*/ 663 h 666"/>
                  <a:gd name="T32" fmla="*/ 389 w 596"/>
                  <a:gd name="T33" fmla="*/ 659 h 666"/>
                  <a:gd name="T34" fmla="*/ 441 w 596"/>
                  <a:gd name="T35" fmla="*/ 617 h 666"/>
                  <a:gd name="T36" fmla="*/ 482 w 596"/>
                  <a:gd name="T37" fmla="*/ 544 h 666"/>
                  <a:gd name="T38" fmla="*/ 509 w 596"/>
                  <a:gd name="T39" fmla="*/ 454 h 666"/>
                  <a:gd name="T40" fmla="*/ 520 w 596"/>
                  <a:gd name="T41" fmla="*/ 355 h 666"/>
                  <a:gd name="T42" fmla="*/ 514 w 596"/>
                  <a:gd name="T43" fmla="*/ 258 h 666"/>
                  <a:gd name="T44" fmla="*/ 485 w 596"/>
                  <a:gd name="T45" fmla="*/ 174 h 666"/>
                  <a:gd name="T46" fmla="*/ 433 w 596"/>
                  <a:gd name="T47" fmla="*/ 112 h 666"/>
                  <a:gd name="T48" fmla="*/ 341 w 596"/>
                  <a:gd name="T49" fmla="*/ 75 h 666"/>
                  <a:gd name="T50" fmla="*/ 246 w 596"/>
                  <a:gd name="T51" fmla="*/ 61 h 666"/>
                  <a:gd name="T52" fmla="*/ 174 w 596"/>
                  <a:gd name="T53" fmla="*/ 71 h 666"/>
                  <a:gd name="T54" fmla="*/ 121 w 596"/>
                  <a:gd name="T55" fmla="*/ 101 h 666"/>
                  <a:gd name="T56" fmla="*/ 84 w 596"/>
                  <a:gd name="T57" fmla="*/ 149 h 666"/>
                  <a:gd name="T58" fmla="*/ 57 w 596"/>
                  <a:gd name="T59" fmla="*/ 206 h 666"/>
                  <a:gd name="T60" fmla="*/ 40 w 596"/>
                  <a:gd name="T61" fmla="*/ 272 h 666"/>
                  <a:gd name="T62" fmla="*/ 28 w 596"/>
                  <a:gd name="T63" fmla="*/ 339 h 6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69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25 h 237"/>
                  <a:gd name="T4" fmla="*/ 3 w 257"/>
                  <a:gd name="T5" fmla="*/ 50 h 237"/>
                  <a:gd name="T6" fmla="*/ 6 w 257"/>
                  <a:gd name="T7" fmla="*/ 75 h 237"/>
                  <a:gd name="T8" fmla="*/ 11 w 257"/>
                  <a:gd name="T9" fmla="*/ 98 h 237"/>
                  <a:gd name="T10" fmla="*/ 18 w 257"/>
                  <a:gd name="T11" fmla="*/ 119 h 237"/>
                  <a:gd name="T12" fmla="*/ 27 w 257"/>
                  <a:gd name="T13" fmla="*/ 141 h 237"/>
                  <a:gd name="T14" fmla="*/ 38 w 257"/>
                  <a:gd name="T15" fmla="*/ 161 h 237"/>
                  <a:gd name="T16" fmla="*/ 51 w 257"/>
                  <a:gd name="T17" fmla="*/ 178 h 237"/>
                  <a:gd name="T18" fmla="*/ 67 w 257"/>
                  <a:gd name="T19" fmla="*/ 194 h 237"/>
                  <a:gd name="T20" fmla="*/ 86 w 257"/>
                  <a:gd name="T21" fmla="*/ 208 h 237"/>
                  <a:gd name="T22" fmla="*/ 106 w 257"/>
                  <a:gd name="T23" fmla="*/ 219 h 237"/>
                  <a:gd name="T24" fmla="*/ 131 w 257"/>
                  <a:gd name="T25" fmla="*/ 228 h 237"/>
                  <a:gd name="T26" fmla="*/ 158 w 257"/>
                  <a:gd name="T27" fmla="*/ 234 h 237"/>
                  <a:gd name="T28" fmla="*/ 188 w 257"/>
                  <a:gd name="T29" fmla="*/ 237 h 237"/>
                  <a:gd name="T30" fmla="*/ 220 w 257"/>
                  <a:gd name="T31" fmla="*/ 236 h 237"/>
                  <a:gd name="T32" fmla="*/ 257 w 257"/>
                  <a:gd name="T33" fmla="*/ 232 h 237"/>
                  <a:gd name="T34" fmla="*/ 224 w 257"/>
                  <a:gd name="T35" fmla="*/ 227 h 237"/>
                  <a:gd name="T36" fmla="*/ 195 w 257"/>
                  <a:gd name="T37" fmla="*/ 220 h 237"/>
                  <a:gd name="T38" fmla="*/ 170 w 257"/>
                  <a:gd name="T39" fmla="*/ 212 h 237"/>
                  <a:gd name="T40" fmla="*/ 148 w 257"/>
                  <a:gd name="T41" fmla="*/ 204 h 237"/>
                  <a:gd name="T42" fmla="*/ 128 w 257"/>
                  <a:gd name="T43" fmla="*/ 193 h 237"/>
                  <a:gd name="T44" fmla="*/ 112 w 257"/>
                  <a:gd name="T45" fmla="*/ 182 h 237"/>
                  <a:gd name="T46" fmla="*/ 97 w 257"/>
                  <a:gd name="T47" fmla="*/ 169 h 237"/>
                  <a:gd name="T48" fmla="*/ 84 w 257"/>
                  <a:gd name="T49" fmla="*/ 155 h 237"/>
                  <a:gd name="T50" fmla="*/ 72 w 257"/>
                  <a:gd name="T51" fmla="*/ 141 h 237"/>
                  <a:gd name="T52" fmla="*/ 61 w 257"/>
                  <a:gd name="T53" fmla="*/ 125 h 237"/>
                  <a:gd name="T54" fmla="*/ 52 w 257"/>
                  <a:gd name="T55" fmla="*/ 107 h 237"/>
                  <a:gd name="T56" fmla="*/ 43 w 257"/>
                  <a:gd name="T57" fmla="*/ 88 h 237"/>
                  <a:gd name="T58" fmla="*/ 33 w 257"/>
                  <a:gd name="T59" fmla="*/ 69 h 237"/>
                  <a:gd name="T60" fmla="*/ 23 w 257"/>
                  <a:gd name="T61" fmla="*/ 47 h 237"/>
                  <a:gd name="T62" fmla="*/ 12 w 257"/>
                  <a:gd name="T63" fmla="*/ 24 h 237"/>
                  <a:gd name="T64" fmla="*/ 0 w 257"/>
                  <a:gd name="T65" fmla="*/ 0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70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>
                  <a:gd name="T0" fmla="*/ 77 w 124"/>
                  <a:gd name="T1" fmla="*/ 0 h 110"/>
                  <a:gd name="T2" fmla="*/ 124 w 124"/>
                  <a:gd name="T3" fmla="*/ 108 h 110"/>
                  <a:gd name="T4" fmla="*/ 120 w 124"/>
                  <a:gd name="T5" fmla="*/ 107 h 110"/>
                  <a:gd name="T6" fmla="*/ 107 w 124"/>
                  <a:gd name="T7" fmla="*/ 105 h 110"/>
                  <a:gd name="T8" fmla="*/ 89 w 124"/>
                  <a:gd name="T9" fmla="*/ 101 h 110"/>
                  <a:gd name="T10" fmla="*/ 68 w 124"/>
                  <a:gd name="T11" fmla="*/ 99 h 110"/>
                  <a:gd name="T12" fmla="*/ 45 w 124"/>
                  <a:gd name="T13" fmla="*/ 97 h 110"/>
                  <a:gd name="T14" fmla="*/ 25 w 124"/>
                  <a:gd name="T15" fmla="*/ 98 h 110"/>
                  <a:gd name="T16" fmla="*/ 9 w 124"/>
                  <a:gd name="T17" fmla="*/ 102 h 110"/>
                  <a:gd name="T18" fmla="*/ 0 w 124"/>
                  <a:gd name="T19" fmla="*/ 110 h 110"/>
                  <a:gd name="T20" fmla="*/ 4 w 124"/>
                  <a:gd name="T21" fmla="*/ 98 h 110"/>
                  <a:gd name="T22" fmla="*/ 8 w 124"/>
                  <a:gd name="T23" fmla="*/ 89 h 110"/>
                  <a:gd name="T24" fmla="*/ 16 w 124"/>
                  <a:gd name="T25" fmla="*/ 82 h 110"/>
                  <a:gd name="T26" fmla="*/ 25 w 124"/>
                  <a:gd name="T27" fmla="*/ 76 h 110"/>
                  <a:gd name="T28" fmla="*/ 36 w 124"/>
                  <a:gd name="T29" fmla="*/ 72 h 110"/>
                  <a:gd name="T30" fmla="*/ 47 w 124"/>
                  <a:gd name="T31" fmla="*/ 71 h 110"/>
                  <a:gd name="T32" fmla="*/ 59 w 124"/>
                  <a:gd name="T33" fmla="*/ 71 h 110"/>
                  <a:gd name="T34" fmla="*/ 72 w 124"/>
                  <a:gd name="T35" fmla="*/ 74 h 110"/>
                  <a:gd name="T36" fmla="*/ 73 w 124"/>
                  <a:gd name="T37" fmla="*/ 71 h 110"/>
                  <a:gd name="T38" fmla="*/ 70 w 124"/>
                  <a:gd name="T39" fmla="*/ 56 h 110"/>
                  <a:gd name="T40" fmla="*/ 67 w 124"/>
                  <a:gd name="T41" fmla="*/ 38 h 110"/>
                  <a:gd name="T42" fmla="*/ 65 w 124"/>
                  <a:gd name="T43" fmla="*/ 30 h 110"/>
                  <a:gd name="T44" fmla="*/ 63 w 124"/>
                  <a:gd name="T45" fmla="*/ 30 h 110"/>
                  <a:gd name="T46" fmla="*/ 61 w 124"/>
                  <a:gd name="T47" fmla="*/ 29 h 110"/>
                  <a:gd name="T48" fmla="*/ 59 w 124"/>
                  <a:gd name="T49" fmla="*/ 26 h 110"/>
                  <a:gd name="T50" fmla="*/ 57 w 124"/>
                  <a:gd name="T51" fmla="*/ 23 h 110"/>
                  <a:gd name="T52" fmla="*/ 57 w 124"/>
                  <a:gd name="T53" fmla="*/ 19 h 110"/>
                  <a:gd name="T54" fmla="*/ 59 w 124"/>
                  <a:gd name="T55" fmla="*/ 14 h 110"/>
                  <a:gd name="T56" fmla="*/ 66 w 124"/>
                  <a:gd name="T57" fmla="*/ 8 h 110"/>
                  <a:gd name="T58" fmla="*/ 77 w 124"/>
                  <a:gd name="T59" fmla="*/ 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71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5 w 109"/>
                  <a:gd name="T3" fmla="*/ 1 h 156"/>
                  <a:gd name="T4" fmla="*/ 18 w 109"/>
                  <a:gd name="T5" fmla="*/ 5 h 156"/>
                  <a:gd name="T6" fmla="*/ 37 w 109"/>
                  <a:gd name="T7" fmla="*/ 12 h 156"/>
                  <a:gd name="T8" fmla="*/ 58 w 109"/>
                  <a:gd name="T9" fmla="*/ 24 h 156"/>
                  <a:gd name="T10" fmla="*/ 78 w 109"/>
                  <a:gd name="T11" fmla="*/ 44 h 156"/>
                  <a:gd name="T12" fmla="*/ 96 w 109"/>
                  <a:gd name="T13" fmla="*/ 71 h 156"/>
                  <a:gd name="T14" fmla="*/ 107 w 109"/>
                  <a:gd name="T15" fmla="*/ 108 h 156"/>
                  <a:gd name="T16" fmla="*/ 109 w 109"/>
                  <a:gd name="T17" fmla="*/ 156 h 156"/>
                  <a:gd name="T18" fmla="*/ 105 w 109"/>
                  <a:gd name="T19" fmla="*/ 156 h 156"/>
                  <a:gd name="T20" fmla="*/ 99 w 109"/>
                  <a:gd name="T21" fmla="*/ 156 h 156"/>
                  <a:gd name="T22" fmla="*/ 93 w 109"/>
                  <a:gd name="T23" fmla="*/ 156 h 156"/>
                  <a:gd name="T24" fmla="*/ 87 w 109"/>
                  <a:gd name="T25" fmla="*/ 154 h 156"/>
                  <a:gd name="T26" fmla="*/ 81 w 109"/>
                  <a:gd name="T27" fmla="*/ 153 h 156"/>
                  <a:gd name="T28" fmla="*/ 74 w 109"/>
                  <a:gd name="T29" fmla="*/ 150 h 156"/>
                  <a:gd name="T30" fmla="*/ 66 w 109"/>
                  <a:gd name="T31" fmla="*/ 145 h 156"/>
                  <a:gd name="T32" fmla="*/ 58 w 109"/>
                  <a:gd name="T33" fmla="*/ 139 h 156"/>
                  <a:gd name="T34" fmla="*/ 53 w 109"/>
                  <a:gd name="T35" fmla="*/ 126 h 156"/>
                  <a:gd name="T36" fmla="*/ 53 w 109"/>
                  <a:gd name="T37" fmla="*/ 111 h 156"/>
                  <a:gd name="T38" fmla="*/ 56 w 109"/>
                  <a:gd name="T39" fmla="*/ 96 h 156"/>
                  <a:gd name="T40" fmla="*/ 59 w 109"/>
                  <a:gd name="T41" fmla="*/ 80 h 156"/>
                  <a:gd name="T42" fmla="*/ 56 w 109"/>
                  <a:gd name="T43" fmla="*/ 62 h 156"/>
                  <a:gd name="T44" fmla="*/ 48 w 109"/>
                  <a:gd name="T45" fmla="*/ 43 h 156"/>
                  <a:gd name="T46" fmla="*/ 31 w 109"/>
                  <a:gd name="T47" fmla="*/ 23 h 156"/>
                  <a:gd name="T48" fmla="*/ 0 w 109"/>
                  <a:gd name="T49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72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>
                  <a:gd name="T0" fmla="*/ 31 w 46"/>
                  <a:gd name="T1" fmla="*/ 0 h 94"/>
                  <a:gd name="T2" fmla="*/ 20 w 46"/>
                  <a:gd name="T3" fmla="*/ 38 h 94"/>
                  <a:gd name="T4" fmla="*/ 15 w 46"/>
                  <a:gd name="T5" fmla="*/ 62 h 94"/>
                  <a:gd name="T6" fmla="*/ 11 w 46"/>
                  <a:gd name="T7" fmla="*/ 79 h 94"/>
                  <a:gd name="T8" fmla="*/ 0 w 46"/>
                  <a:gd name="T9" fmla="*/ 94 h 94"/>
                  <a:gd name="T10" fmla="*/ 12 w 46"/>
                  <a:gd name="T11" fmla="*/ 88 h 94"/>
                  <a:gd name="T12" fmla="*/ 23 w 46"/>
                  <a:gd name="T13" fmla="*/ 80 h 94"/>
                  <a:gd name="T14" fmla="*/ 32 w 46"/>
                  <a:gd name="T15" fmla="*/ 69 h 94"/>
                  <a:gd name="T16" fmla="*/ 40 w 46"/>
                  <a:gd name="T17" fmla="*/ 57 h 94"/>
                  <a:gd name="T18" fmla="*/ 45 w 46"/>
                  <a:gd name="T19" fmla="*/ 44 h 94"/>
                  <a:gd name="T20" fmla="*/ 46 w 46"/>
                  <a:gd name="T21" fmla="*/ 30 h 94"/>
                  <a:gd name="T22" fmla="*/ 42 w 46"/>
                  <a:gd name="T23" fmla="*/ 15 h 94"/>
                  <a:gd name="T24" fmla="*/ 31 w 46"/>
                  <a:gd name="T25" fmla="*/ 0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73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1 w 54"/>
                  <a:gd name="T3" fmla="*/ 1 h 40"/>
                  <a:gd name="T4" fmla="*/ 6 w 54"/>
                  <a:gd name="T5" fmla="*/ 3 h 40"/>
                  <a:gd name="T6" fmla="*/ 13 w 54"/>
                  <a:gd name="T7" fmla="*/ 8 h 40"/>
                  <a:gd name="T8" fmla="*/ 21 w 54"/>
                  <a:gd name="T9" fmla="*/ 12 h 40"/>
                  <a:gd name="T10" fmla="*/ 29 w 54"/>
                  <a:gd name="T11" fmla="*/ 15 h 40"/>
                  <a:gd name="T12" fmla="*/ 38 w 54"/>
                  <a:gd name="T13" fmla="*/ 17 h 40"/>
                  <a:gd name="T14" fmla="*/ 46 w 54"/>
                  <a:gd name="T15" fmla="*/ 18 h 40"/>
                  <a:gd name="T16" fmla="*/ 54 w 54"/>
                  <a:gd name="T17" fmla="*/ 16 h 40"/>
                  <a:gd name="T18" fmla="*/ 53 w 54"/>
                  <a:gd name="T19" fmla="*/ 25 h 40"/>
                  <a:gd name="T20" fmla="*/ 50 w 54"/>
                  <a:gd name="T21" fmla="*/ 33 h 40"/>
                  <a:gd name="T22" fmla="*/ 44 w 54"/>
                  <a:gd name="T23" fmla="*/ 38 h 40"/>
                  <a:gd name="T24" fmla="*/ 37 w 54"/>
                  <a:gd name="T25" fmla="*/ 40 h 40"/>
                  <a:gd name="T26" fmla="*/ 28 w 54"/>
                  <a:gd name="T27" fmla="*/ 39 h 40"/>
                  <a:gd name="T28" fmla="*/ 19 w 54"/>
                  <a:gd name="T29" fmla="*/ 32 h 40"/>
                  <a:gd name="T30" fmla="*/ 10 w 54"/>
                  <a:gd name="T31" fmla="*/ 20 h 40"/>
                  <a:gd name="T32" fmla="*/ 0 w 54"/>
                  <a:gd name="T33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74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6 w 149"/>
                  <a:gd name="T3" fmla="*/ 6 h 704"/>
                  <a:gd name="T4" fmla="*/ 16 w 149"/>
                  <a:gd name="T5" fmla="*/ 14 h 704"/>
                  <a:gd name="T6" fmla="*/ 28 w 149"/>
                  <a:gd name="T7" fmla="*/ 24 h 704"/>
                  <a:gd name="T8" fmla="*/ 41 w 149"/>
                  <a:gd name="T9" fmla="*/ 37 h 704"/>
                  <a:gd name="T10" fmla="*/ 58 w 149"/>
                  <a:gd name="T11" fmla="*/ 53 h 704"/>
                  <a:gd name="T12" fmla="*/ 73 w 149"/>
                  <a:gd name="T13" fmla="*/ 70 h 704"/>
                  <a:gd name="T14" fmla="*/ 88 w 149"/>
                  <a:gd name="T15" fmla="*/ 90 h 704"/>
                  <a:gd name="T16" fmla="*/ 100 w 149"/>
                  <a:gd name="T17" fmla="*/ 113 h 704"/>
                  <a:gd name="T18" fmla="*/ 112 w 149"/>
                  <a:gd name="T19" fmla="*/ 137 h 704"/>
                  <a:gd name="T20" fmla="*/ 120 w 149"/>
                  <a:gd name="T21" fmla="*/ 165 h 704"/>
                  <a:gd name="T22" fmla="*/ 124 w 149"/>
                  <a:gd name="T23" fmla="*/ 196 h 704"/>
                  <a:gd name="T24" fmla="*/ 126 w 149"/>
                  <a:gd name="T25" fmla="*/ 228 h 704"/>
                  <a:gd name="T26" fmla="*/ 120 w 149"/>
                  <a:gd name="T27" fmla="*/ 264 h 704"/>
                  <a:gd name="T28" fmla="*/ 109 w 149"/>
                  <a:gd name="T29" fmla="*/ 302 h 704"/>
                  <a:gd name="T30" fmla="*/ 92 w 149"/>
                  <a:gd name="T31" fmla="*/ 342 h 704"/>
                  <a:gd name="T32" fmla="*/ 67 w 149"/>
                  <a:gd name="T33" fmla="*/ 386 h 704"/>
                  <a:gd name="T34" fmla="*/ 39 w 149"/>
                  <a:gd name="T35" fmla="*/ 436 h 704"/>
                  <a:gd name="T36" fmla="*/ 21 w 149"/>
                  <a:gd name="T37" fmla="*/ 482 h 704"/>
                  <a:gd name="T38" fmla="*/ 10 w 149"/>
                  <a:gd name="T39" fmla="*/ 525 h 704"/>
                  <a:gd name="T40" fmla="*/ 6 w 149"/>
                  <a:gd name="T41" fmla="*/ 566 h 704"/>
                  <a:gd name="T42" fmla="*/ 6 w 149"/>
                  <a:gd name="T43" fmla="*/ 605 h 704"/>
                  <a:gd name="T44" fmla="*/ 8 w 149"/>
                  <a:gd name="T45" fmla="*/ 641 h 704"/>
                  <a:gd name="T46" fmla="*/ 12 w 149"/>
                  <a:gd name="T47" fmla="*/ 673 h 704"/>
                  <a:gd name="T48" fmla="*/ 14 w 149"/>
                  <a:gd name="T49" fmla="*/ 704 h 704"/>
                  <a:gd name="T50" fmla="*/ 41 w 149"/>
                  <a:gd name="T51" fmla="*/ 688 h 704"/>
                  <a:gd name="T52" fmla="*/ 39 w 149"/>
                  <a:gd name="T53" fmla="*/ 680 h 704"/>
                  <a:gd name="T54" fmla="*/ 36 w 149"/>
                  <a:gd name="T55" fmla="*/ 657 h 704"/>
                  <a:gd name="T56" fmla="*/ 33 w 149"/>
                  <a:gd name="T57" fmla="*/ 622 h 704"/>
                  <a:gd name="T58" fmla="*/ 35 w 149"/>
                  <a:gd name="T59" fmla="*/ 575 h 704"/>
                  <a:gd name="T60" fmla="*/ 41 w 149"/>
                  <a:gd name="T61" fmla="*/ 519 h 704"/>
                  <a:gd name="T62" fmla="*/ 58 w 149"/>
                  <a:gd name="T63" fmla="*/ 455 h 704"/>
                  <a:gd name="T64" fmla="*/ 86 w 149"/>
                  <a:gd name="T65" fmla="*/ 386 h 704"/>
                  <a:gd name="T66" fmla="*/ 129 w 149"/>
                  <a:gd name="T67" fmla="*/ 313 h 704"/>
                  <a:gd name="T68" fmla="*/ 143 w 149"/>
                  <a:gd name="T69" fmla="*/ 279 h 704"/>
                  <a:gd name="T70" fmla="*/ 149 w 149"/>
                  <a:gd name="T71" fmla="*/ 235 h 704"/>
                  <a:gd name="T72" fmla="*/ 144 w 149"/>
                  <a:gd name="T73" fmla="*/ 184 h 704"/>
                  <a:gd name="T74" fmla="*/ 131 w 149"/>
                  <a:gd name="T75" fmla="*/ 134 h 704"/>
                  <a:gd name="T76" fmla="*/ 109 w 149"/>
                  <a:gd name="T77" fmla="*/ 85 h 704"/>
                  <a:gd name="T78" fmla="*/ 81 w 149"/>
                  <a:gd name="T79" fmla="*/ 44 h 704"/>
                  <a:gd name="T80" fmla="*/ 44 w 149"/>
                  <a:gd name="T81" fmla="*/ 14 h 704"/>
                  <a:gd name="T82" fmla="*/ 0 w 149"/>
                  <a:gd name="T83" fmla="*/ 0 h 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</p:grpSp>
        <p:sp>
          <p:nvSpPr>
            <p:cNvPr id="88075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94 w 128"/>
                <a:gd name="T1" fmla="*/ 0 h 217"/>
                <a:gd name="T2" fmla="*/ 105 w 128"/>
                <a:gd name="T3" fmla="*/ 9 h 217"/>
                <a:gd name="T4" fmla="*/ 115 w 128"/>
                <a:gd name="T5" fmla="*/ 27 h 217"/>
                <a:gd name="T6" fmla="*/ 123 w 128"/>
                <a:gd name="T7" fmla="*/ 50 h 217"/>
                <a:gd name="T8" fmla="*/ 128 w 128"/>
                <a:gd name="T9" fmla="*/ 78 h 217"/>
                <a:gd name="T10" fmla="*/ 127 w 128"/>
                <a:gd name="T11" fmla="*/ 111 h 217"/>
                <a:gd name="T12" fmla="*/ 116 w 128"/>
                <a:gd name="T13" fmla="*/ 145 h 217"/>
                <a:gd name="T14" fmla="*/ 94 w 128"/>
                <a:gd name="T15" fmla="*/ 181 h 217"/>
                <a:gd name="T16" fmla="*/ 60 w 128"/>
                <a:gd name="T17" fmla="*/ 217 h 217"/>
                <a:gd name="T18" fmla="*/ 49 w 128"/>
                <a:gd name="T19" fmla="*/ 213 h 217"/>
                <a:gd name="T20" fmla="*/ 38 w 128"/>
                <a:gd name="T21" fmla="*/ 210 h 217"/>
                <a:gd name="T22" fmla="*/ 26 w 128"/>
                <a:gd name="T23" fmla="*/ 205 h 217"/>
                <a:gd name="T24" fmla="*/ 16 w 128"/>
                <a:gd name="T25" fmla="*/ 201 h 217"/>
                <a:gd name="T26" fmla="*/ 8 w 128"/>
                <a:gd name="T27" fmla="*/ 196 h 217"/>
                <a:gd name="T28" fmla="*/ 2 w 128"/>
                <a:gd name="T29" fmla="*/ 190 h 217"/>
                <a:gd name="T30" fmla="*/ 0 w 128"/>
                <a:gd name="T31" fmla="*/ 183 h 217"/>
                <a:gd name="T32" fmla="*/ 1 w 128"/>
                <a:gd name="T33" fmla="*/ 178 h 217"/>
                <a:gd name="T34" fmla="*/ 13 w 128"/>
                <a:gd name="T35" fmla="*/ 171 h 217"/>
                <a:gd name="T36" fmla="*/ 29 w 128"/>
                <a:gd name="T37" fmla="*/ 161 h 217"/>
                <a:gd name="T38" fmla="*/ 46 w 128"/>
                <a:gd name="T39" fmla="*/ 150 h 217"/>
                <a:gd name="T40" fmla="*/ 63 w 128"/>
                <a:gd name="T41" fmla="*/ 134 h 217"/>
                <a:gd name="T42" fmla="*/ 79 w 128"/>
                <a:gd name="T43" fmla="*/ 112 h 217"/>
                <a:gd name="T44" fmla="*/ 91 w 128"/>
                <a:gd name="T45" fmla="*/ 83 h 217"/>
                <a:gd name="T46" fmla="*/ 97 w 128"/>
                <a:gd name="T47" fmla="*/ 46 h 217"/>
                <a:gd name="T48" fmla="*/ 94 w 128"/>
                <a:gd name="T49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076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077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078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75 w 117"/>
                <a:gd name="T1" fmla="*/ 0 h 132"/>
                <a:gd name="T2" fmla="*/ 0 w 117"/>
                <a:gd name="T3" fmla="*/ 25 h 132"/>
                <a:gd name="T4" fmla="*/ 3 w 117"/>
                <a:gd name="T5" fmla="*/ 26 h 132"/>
                <a:gd name="T6" fmla="*/ 14 w 117"/>
                <a:gd name="T7" fmla="*/ 29 h 132"/>
                <a:gd name="T8" fmla="*/ 29 w 117"/>
                <a:gd name="T9" fmla="*/ 36 h 132"/>
                <a:gd name="T10" fmla="*/ 46 w 117"/>
                <a:gd name="T11" fmla="*/ 47 h 132"/>
                <a:gd name="T12" fmla="*/ 66 w 117"/>
                <a:gd name="T13" fmla="*/ 62 h 132"/>
                <a:gd name="T14" fmla="*/ 84 w 117"/>
                <a:gd name="T15" fmla="*/ 80 h 132"/>
                <a:gd name="T16" fmla="*/ 102 w 117"/>
                <a:gd name="T17" fmla="*/ 103 h 132"/>
                <a:gd name="T18" fmla="*/ 116 w 117"/>
                <a:gd name="T19" fmla="*/ 132 h 132"/>
                <a:gd name="T20" fmla="*/ 117 w 117"/>
                <a:gd name="T21" fmla="*/ 120 h 132"/>
                <a:gd name="T22" fmla="*/ 115 w 117"/>
                <a:gd name="T23" fmla="*/ 107 h 132"/>
                <a:gd name="T24" fmla="*/ 108 w 117"/>
                <a:gd name="T25" fmla="*/ 90 h 132"/>
                <a:gd name="T26" fmla="*/ 99 w 117"/>
                <a:gd name="T27" fmla="*/ 74 h 132"/>
                <a:gd name="T28" fmla="*/ 89 w 117"/>
                <a:gd name="T29" fmla="*/ 58 h 132"/>
                <a:gd name="T30" fmla="*/ 78 w 117"/>
                <a:gd name="T31" fmla="*/ 45 h 132"/>
                <a:gd name="T32" fmla="*/ 67 w 117"/>
                <a:gd name="T33" fmla="*/ 36 h 132"/>
                <a:gd name="T34" fmla="*/ 58 w 117"/>
                <a:gd name="T35" fmla="*/ 32 h 132"/>
                <a:gd name="T36" fmla="*/ 69 w 117"/>
                <a:gd name="T37" fmla="*/ 29 h 132"/>
                <a:gd name="T38" fmla="*/ 79 w 117"/>
                <a:gd name="T39" fmla="*/ 28 h 132"/>
                <a:gd name="T40" fmla="*/ 89 w 117"/>
                <a:gd name="T41" fmla="*/ 26 h 132"/>
                <a:gd name="T42" fmla="*/ 98 w 117"/>
                <a:gd name="T43" fmla="*/ 25 h 132"/>
                <a:gd name="T44" fmla="*/ 105 w 117"/>
                <a:gd name="T45" fmla="*/ 24 h 132"/>
                <a:gd name="T46" fmla="*/ 109 w 117"/>
                <a:gd name="T47" fmla="*/ 22 h 132"/>
                <a:gd name="T48" fmla="*/ 113 w 117"/>
                <a:gd name="T49" fmla="*/ 21 h 132"/>
                <a:gd name="T50" fmla="*/ 114 w 117"/>
                <a:gd name="T51" fmla="*/ 21 h 132"/>
                <a:gd name="T52" fmla="*/ 75 w 117"/>
                <a:gd name="T53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079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29 w 29"/>
                <a:gd name="T1" fmla="*/ 0 h 77"/>
                <a:gd name="T2" fmla="*/ 23 w 29"/>
                <a:gd name="T3" fmla="*/ 0 h 77"/>
                <a:gd name="T4" fmla="*/ 16 w 29"/>
                <a:gd name="T5" fmla="*/ 4 h 77"/>
                <a:gd name="T6" fmla="*/ 9 w 29"/>
                <a:gd name="T7" fmla="*/ 9 h 77"/>
                <a:gd name="T8" fmla="*/ 4 w 29"/>
                <a:gd name="T9" fmla="*/ 19 h 77"/>
                <a:gd name="T10" fmla="*/ 1 w 29"/>
                <a:gd name="T11" fmla="*/ 30 h 77"/>
                <a:gd name="T12" fmla="*/ 0 w 29"/>
                <a:gd name="T13" fmla="*/ 44 h 77"/>
                <a:gd name="T14" fmla="*/ 3 w 29"/>
                <a:gd name="T15" fmla="*/ 60 h 77"/>
                <a:gd name="T16" fmla="*/ 11 w 29"/>
                <a:gd name="T17" fmla="*/ 77 h 77"/>
                <a:gd name="T18" fmla="*/ 15 w 29"/>
                <a:gd name="T19" fmla="*/ 53 h 77"/>
                <a:gd name="T20" fmla="*/ 19 w 29"/>
                <a:gd name="T21" fmla="*/ 37 h 77"/>
                <a:gd name="T22" fmla="*/ 23 w 29"/>
                <a:gd name="T23" fmla="*/ 22 h 77"/>
                <a:gd name="T24" fmla="*/ 29 w 29"/>
                <a:gd name="T2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080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grpSp>
          <p:nvGrpSpPr>
            <p:cNvPr id="88081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88082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83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84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</p:grpSp>
        <p:grpSp>
          <p:nvGrpSpPr>
            <p:cNvPr id="88085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88086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87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88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</p:grpSp>
        <p:grpSp>
          <p:nvGrpSpPr>
            <p:cNvPr id="88089" name="Group 25"/>
            <p:cNvGrpSpPr>
              <a:grpSpLocks/>
            </p:cNvGrpSpPr>
            <p:nvPr userDrawn="1"/>
          </p:nvGrpSpPr>
          <p:grpSpPr bwMode="auto">
            <a:xfrm rot="-1307516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88090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91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92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</p:grpSp>
        <p:grpSp>
          <p:nvGrpSpPr>
            <p:cNvPr id="88093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88094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95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96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</p:grpSp>
        <p:grpSp>
          <p:nvGrpSpPr>
            <p:cNvPr id="88097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88098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99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100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</p:grpSp>
        <p:sp>
          <p:nvSpPr>
            <p:cNvPr id="88101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102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5 h 237"/>
                <a:gd name="T4" fmla="*/ 3 w 257"/>
                <a:gd name="T5" fmla="*/ 50 h 237"/>
                <a:gd name="T6" fmla="*/ 6 w 257"/>
                <a:gd name="T7" fmla="*/ 75 h 237"/>
                <a:gd name="T8" fmla="*/ 11 w 257"/>
                <a:gd name="T9" fmla="*/ 98 h 237"/>
                <a:gd name="T10" fmla="*/ 18 w 257"/>
                <a:gd name="T11" fmla="*/ 119 h 237"/>
                <a:gd name="T12" fmla="*/ 27 w 257"/>
                <a:gd name="T13" fmla="*/ 141 h 237"/>
                <a:gd name="T14" fmla="*/ 38 w 257"/>
                <a:gd name="T15" fmla="*/ 161 h 237"/>
                <a:gd name="T16" fmla="*/ 51 w 257"/>
                <a:gd name="T17" fmla="*/ 178 h 237"/>
                <a:gd name="T18" fmla="*/ 67 w 257"/>
                <a:gd name="T19" fmla="*/ 194 h 237"/>
                <a:gd name="T20" fmla="*/ 86 w 257"/>
                <a:gd name="T21" fmla="*/ 208 h 237"/>
                <a:gd name="T22" fmla="*/ 106 w 257"/>
                <a:gd name="T23" fmla="*/ 219 h 237"/>
                <a:gd name="T24" fmla="*/ 131 w 257"/>
                <a:gd name="T25" fmla="*/ 228 h 237"/>
                <a:gd name="T26" fmla="*/ 158 w 257"/>
                <a:gd name="T27" fmla="*/ 234 h 237"/>
                <a:gd name="T28" fmla="*/ 188 w 257"/>
                <a:gd name="T29" fmla="*/ 237 h 237"/>
                <a:gd name="T30" fmla="*/ 220 w 257"/>
                <a:gd name="T31" fmla="*/ 236 h 237"/>
                <a:gd name="T32" fmla="*/ 257 w 257"/>
                <a:gd name="T33" fmla="*/ 232 h 237"/>
                <a:gd name="T34" fmla="*/ 224 w 257"/>
                <a:gd name="T35" fmla="*/ 227 h 237"/>
                <a:gd name="T36" fmla="*/ 195 w 257"/>
                <a:gd name="T37" fmla="*/ 220 h 237"/>
                <a:gd name="T38" fmla="*/ 170 w 257"/>
                <a:gd name="T39" fmla="*/ 212 h 237"/>
                <a:gd name="T40" fmla="*/ 148 w 257"/>
                <a:gd name="T41" fmla="*/ 204 h 237"/>
                <a:gd name="T42" fmla="*/ 128 w 257"/>
                <a:gd name="T43" fmla="*/ 193 h 237"/>
                <a:gd name="T44" fmla="*/ 112 w 257"/>
                <a:gd name="T45" fmla="*/ 182 h 237"/>
                <a:gd name="T46" fmla="*/ 97 w 257"/>
                <a:gd name="T47" fmla="*/ 169 h 237"/>
                <a:gd name="T48" fmla="*/ 84 w 257"/>
                <a:gd name="T49" fmla="*/ 155 h 237"/>
                <a:gd name="T50" fmla="*/ 72 w 257"/>
                <a:gd name="T51" fmla="*/ 141 h 237"/>
                <a:gd name="T52" fmla="*/ 61 w 257"/>
                <a:gd name="T53" fmla="*/ 125 h 237"/>
                <a:gd name="T54" fmla="*/ 52 w 257"/>
                <a:gd name="T55" fmla="*/ 107 h 237"/>
                <a:gd name="T56" fmla="*/ 43 w 257"/>
                <a:gd name="T57" fmla="*/ 88 h 237"/>
                <a:gd name="T58" fmla="*/ 33 w 257"/>
                <a:gd name="T59" fmla="*/ 69 h 237"/>
                <a:gd name="T60" fmla="*/ 23 w 257"/>
                <a:gd name="T61" fmla="*/ 47 h 237"/>
                <a:gd name="T62" fmla="*/ 12 w 257"/>
                <a:gd name="T63" fmla="*/ 24 h 237"/>
                <a:gd name="T64" fmla="*/ 0 w 257"/>
                <a:gd name="T6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103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77 w 124"/>
                <a:gd name="T1" fmla="*/ 0 h 110"/>
                <a:gd name="T2" fmla="*/ 124 w 124"/>
                <a:gd name="T3" fmla="*/ 108 h 110"/>
                <a:gd name="T4" fmla="*/ 120 w 124"/>
                <a:gd name="T5" fmla="*/ 107 h 110"/>
                <a:gd name="T6" fmla="*/ 107 w 124"/>
                <a:gd name="T7" fmla="*/ 105 h 110"/>
                <a:gd name="T8" fmla="*/ 89 w 124"/>
                <a:gd name="T9" fmla="*/ 101 h 110"/>
                <a:gd name="T10" fmla="*/ 68 w 124"/>
                <a:gd name="T11" fmla="*/ 99 h 110"/>
                <a:gd name="T12" fmla="*/ 45 w 124"/>
                <a:gd name="T13" fmla="*/ 97 h 110"/>
                <a:gd name="T14" fmla="*/ 25 w 124"/>
                <a:gd name="T15" fmla="*/ 98 h 110"/>
                <a:gd name="T16" fmla="*/ 9 w 124"/>
                <a:gd name="T17" fmla="*/ 102 h 110"/>
                <a:gd name="T18" fmla="*/ 0 w 124"/>
                <a:gd name="T19" fmla="*/ 110 h 110"/>
                <a:gd name="T20" fmla="*/ 4 w 124"/>
                <a:gd name="T21" fmla="*/ 98 h 110"/>
                <a:gd name="T22" fmla="*/ 8 w 124"/>
                <a:gd name="T23" fmla="*/ 89 h 110"/>
                <a:gd name="T24" fmla="*/ 16 w 124"/>
                <a:gd name="T25" fmla="*/ 82 h 110"/>
                <a:gd name="T26" fmla="*/ 25 w 124"/>
                <a:gd name="T27" fmla="*/ 76 h 110"/>
                <a:gd name="T28" fmla="*/ 36 w 124"/>
                <a:gd name="T29" fmla="*/ 72 h 110"/>
                <a:gd name="T30" fmla="*/ 47 w 124"/>
                <a:gd name="T31" fmla="*/ 71 h 110"/>
                <a:gd name="T32" fmla="*/ 59 w 124"/>
                <a:gd name="T33" fmla="*/ 71 h 110"/>
                <a:gd name="T34" fmla="*/ 72 w 124"/>
                <a:gd name="T35" fmla="*/ 74 h 110"/>
                <a:gd name="T36" fmla="*/ 73 w 124"/>
                <a:gd name="T37" fmla="*/ 71 h 110"/>
                <a:gd name="T38" fmla="*/ 70 w 124"/>
                <a:gd name="T39" fmla="*/ 56 h 110"/>
                <a:gd name="T40" fmla="*/ 67 w 124"/>
                <a:gd name="T41" fmla="*/ 38 h 110"/>
                <a:gd name="T42" fmla="*/ 65 w 124"/>
                <a:gd name="T43" fmla="*/ 30 h 110"/>
                <a:gd name="T44" fmla="*/ 63 w 124"/>
                <a:gd name="T45" fmla="*/ 30 h 110"/>
                <a:gd name="T46" fmla="*/ 61 w 124"/>
                <a:gd name="T47" fmla="*/ 29 h 110"/>
                <a:gd name="T48" fmla="*/ 59 w 124"/>
                <a:gd name="T49" fmla="*/ 26 h 110"/>
                <a:gd name="T50" fmla="*/ 57 w 124"/>
                <a:gd name="T51" fmla="*/ 23 h 110"/>
                <a:gd name="T52" fmla="*/ 57 w 124"/>
                <a:gd name="T53" fmla="*/ 19 h 110"/>
                <a:gd name="T54" fmla="*/ 59 w 124"/>
                <a:gd name="T55" fmla="*/ 14 h 110"/>
                <a:gd name="T56" fmla="*/ 66 w 124"/>
                <a:gd name="T57" fmla="*/ 8 h 110"/>
                <a:gd name="T58" fmla="*/ 77 w 124"/>
                <a:gd name="T5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104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31 w 46"/>
                <a:gd name="T1" fmla="*/ 0 h 94"/>
                <a:gd name="T2" fmla="*/ 20 w 46"/>
                <a:gd name="T3" fmla="*/ 38 h 94"/>
                <a:gd name="T4" fmla="*/ 15 w 46"/>
                <a:gd name="T5" fmla="*/ 62 h 94"/>
                <a:gd name="T6" fmla="*/ 11 w 46"/>
                <a:gd name="T7" fmla="*/ 79 h 94"/>
                <a:gd name="T8" fmla="*/ 0 w 46"/>
                <a:gd name="T9" fmla="*/ 94 h 94"/>
                <a:gd name="T10" fmla="*/ 12 w 46"/>
                <a:gd name="T11" fmla="*/ 88 h 94"/>
                <a:gd name="T12" fmla="*/ 23 w 46"/>
                <a:gd name="T13" fmla="*/ 80 h 94"/>
                <a:gd name="T14" fmla="*/ 32 w 46"/>
                <a:gd name="T15" fmla="*/ 69 h 94"/>
                <a:gd name="T16" fmla="*/ 40 w 46"/>
                <a:gd name="T17" fmla="*/ 57 h 94"/>
                <a:gd name="T18" fmla="*/ 45 w 46"/>
                <a:gd name="T19" fmla="*/ 44 h 94"/>
                <a:gd name="T20" fmla="*/ 46 w 46"/>
                <a:gd name="T21" fmla="*/ 30 h 94"/>
                <a:gd name="T22" fmla="*/ 42 w 46"/>
                <a:gd name="T23" fmla="*/ 15 h 94"/>
                <a:gd name="T24" fmla="*/ 31 w 46"/>
                <a:gd name="T2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105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106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6 w 149"/>
                <a:gd name="T3" fmla="*/ 6 h 704"/>
                <a:gd name="T4" fmla="*/ 16 w 149"/>
                <a:gd name="T5" fmla="*/ 14 h 704"/>
                <a:gd name="T6" fmla="*/ 28 w 149"/>
                <a:gd name="T7" fmla="*/ 24 h 704"/>
                <a:gd name="T8" fmla="*/ 41 w 149"/>
                <a:gd name="T9" fmla="*/ 37 h 704"/>
                <a:gd name="T10" fmla="*/ 58 w 149"/>
                <a:gd name="T11" fmla="*/ 53 h 704"/>
                <a:gd name="T12" fmla="*/ 73 w 149"/>
                <a:gd name="T13" fmla="*/ 70 h 704"/>
                <a:gd name="T14" fmla="*/ 88 w 149"/>
                <a:gd name="T15" fmla="*/ 90 h 704"/>
                <a:gd name="T16" fmla="*/ 100 w 149"/>
                <a:gd name="T17" fmla="*/ 113 h 704"/>
                <a:gd name="T18" fmla="*/ 112 w 149"/>
                <a:gd name="T19" fmla="*/ 137 h 704"/>
                <a:gd name="T20" fmla="*/ 120 w 149"/>
                <a:gd name="T21" fmla="*/ 165 h 704"/>
                <a:gd name="T22" fmla="*/ 124 w 149"/>
                <a:gd name="T23" fmla="*/ 196 h 704"/>
                <a:gd name="T24" fmla="*/ 126 w 149"/>
                <a:gd name="T25" fmla="*/ 228 h 704"/>
                <a:gd name="T26" fmla="*/ 120 w 149"/>
                <a:gd name="T27" fmla="*/ 264 h 704"/>
                <a:gd name="T28" fmla="*/ 109 w 149"/>
                <a:gd name="T29" fmla="*/ 302 h 704"/>
                <a:gd name="T30" fmla="*/ 92 w 149"/>
                <a:gd name="T31" fmla="*/ 342 h 704"/>
                <a:gd name="T32" fmla="*/ 67 w 149"/>
                <a:gd name="T33" fmla="*/ 386 h 704"/>
                <a:gd name="T34" fmla="*/ 39 w 149"/>
                <a:gd name="T35" fmla="*/ 436 h 704"/>
                <a:gd name="T36" fmla="*/ 21 w 149"/>
                <a:gd name="T37" fmla="*/ 482 h 704"/>
                <a:gd name="T38" fmla="*/ 10 w 149"/>
                <a:gd name="T39" fmla="*/ 525 h 704"/>
                <a:gd name="T40" fmla="*/ 6 w 149"/>
                <a:gd name="T41" fmla="*/ 566 h 704"/>
                <a:gd name="T42" fmla="*/ 6 w 149"/>
                <a:gd name="T43" fmla="*/ 605 h 704"/>
                <a:gd name="T44" fmla="*/ 8 w 149"/>
                <a:gd name="T45" fmla="*/ 641 h 704"/>
                <a:gd name="T46" fmla="*/ 12 w 149"/>
                <a:gd name="T47" fmla="*/ 673 h 704"/>
                <a:gd name="T48" fmla="*/ 14 w 149"/>
                <a:gd name="T49" fmla="*/ 704 h 704"/>
                <a:gd name="T50" fmla="*/ 41 w 149"/>
                <a:gd name="T51" fmla="*/ 688 h 704"/>
                <a:gd name="T52" fmla="*/ 39 w 149"/>
                <a:gd name="T53" fmla="*/ 680 h 704"/>
                <a:gd name="T54" fmla="*/ 36 w 149"/>
                <a:gd name="T55" fmla="*/ 657 h 704"/>
                <a:gd name="T56" fmla="*/ 33 w 149"/>
                <a:gd name="T57" fmla="*/ 622 h 704"/>
                <a:gd name="T58" fmla="*/ 35 w 149"/>
                <a:gd name="T59" fmla="*/ 575 h 704"/>
                <a:gd name="T60" fmla="*/ 41 w 149"/>
                <a:gd name="T61" fmla="*/ 519 h 704"/>
                <a:gd name="T62" fmla="*/ 58 w 149"/>
                <a:gd name="T63" fmla="*/ 455 h 704"/>
                <a:gd name="T64" fmla="*/ 86 w 149"/>
                <a:gd name="T65" fmla="*/ 386 h 704"/>
                <a:gd name="T66" fmla="*/ 129 w 149"/>
                <a:gd name="T67" fmla="*/ 313 h 704"/>
                <a:gd name="T68" fmla="*/ 143 w 149"/>
                <a:gd name="T69" fmla="*/ 279 h 704"/>
                <a:gd name="T70" fmla="*/ 149 w 149"/>
                <a:gd name="T71" fmla="*/ 235 h 704"/>
                <a:gd name="T72" fmla="*/ 144 w 149"/>
                <a:gd name="T73" fmla="*/ 184 h 704"/>
                <a:gd name="T74" fmla="*/ 131 w 149"/>
                <a:gd name="T75" fmla="*/ 134 h 704"/>
                <a:gd name="T76" fmla="*/ 109 w 149"/>
                <a:gd name="T77" fmla="*/ 85 h 704"/>
                <a:gd name="T78" fmla="*/ 81 w 149"/>
                <a:gd name="T79" fmla="*/ 44 h 704"/>
                <a:gd name="T80" fmla="*/ 44 w 149"/>
                <a:gd name="T81" fmla="*/ 14 h 704"/>
                <a:gd name="T82" fmla="*/ 0 w 149"/>
                <a:gd name="T83" fmla="*/ 0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107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</p:grpSp>
      <p:sp>
        <p:nvSpPr>
          <p:cNvPr id="88108" name="Rectangle 4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88109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88110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7128A2F-DA35-404B-97A5-3E363C6779D9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  <p:sp>
        <p:nvSpPr>
          <p:cNvPr id="88111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993366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5200" b="1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88112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553666068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4930BD-CA6D-4F78-88D7-A2E5D923610C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254318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89165A-D8DD-4C6D-A031-BC51082F1676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691337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912521-23D3-4986-A59A-86BD430A517E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33478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D92A1-0E47-4A59-B558-2140F04CB6D3}" type="datetimeFigureOut">
              <a:rPr lang="ru-RU" smtClean="0"/>
              <a:t>31.10.2012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50928-BA83-4CEB-B392-48BE44583F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412573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B10976-6E45-49DC-8213-320DB2A8919F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926426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56C750-2451-4284-B795-E289C8FD06D1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166011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B2C662-9AB1-4E70-B133-76A11559B7C5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846060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BF63C6-B4B1-4A22-BC95-E98BDA9E32AD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053129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B362D8-E150-4C91-B558-A5D174B2313A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046967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FA265E-C566-4724-A214-701D1DB9EEEA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314673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857650-4574-4353-A45B-9C1757948D5D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089784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5611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999D0BA-A6F5-467A-B532-3B42110385A7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881077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066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88067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88068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>
                  <a:gd name="T0" fmla="*/ 16 w 596"/>
                  <a:gd name="T1" fmla="*/ 370 h 666"/>
                  <a:gd name="T2" fmla="*/ 6 w 596"/>
                  <a:gd name="T3" fmla="*/ 341 h 666"/>
                  <a:gd name="T4" fmla="*/ 0 w 596"/>
                  <a:gd name="T5" fmla="*/ 289 h 666"/>
                  <a:gd name="T6" fmla="*/ 4 w 596"/>
                  <a:gd name="T7" fmla="*/ 222 h 666"/>
                  <a:gd name="T8" fmla="*/ 25 w 596"/>
                  <a:gd name="T9" fmla="*/ 151 h 666"/>
                  <a:gd name="T10" fmla="*/ 69 w 596"/>
                  <a:gd name="T11" fmla="*/ 84 h 666"/>
                  <a:gd name="T12" fmla="*/ 142 w 596"/>
                  <a:gd name="T13" fmla="*/ 31 h 666"/>
                  <a:gd name="T14" fmla="*/ 247 w 596"/>
                  <a:gd name="T15" fmla="*/ 2 h 666"/>
                  <a:gd name="T16" fmla="*/ 380 w 596"/>
                  <a:gd name="T17" fmla="*/ 9 h 666"/>
                  <a:gd name="T18" fmla="*/ 484 w 596"/>
                  <a:gd name="T19" fmla="*/ 68 h 666"/>
                  <a:gd name="T20" fmla="*/ 554 w 596"/>
                  <a:gd name="T21" fmla="*/ 165 h 666"/>
                  <a:gd name="T22" fmla="*/ 591 w 596"/>
                  <a:gd name="T23" fmla="*/ 284 h 666"/>
                  <a:gd name="T24" fmla="*/ 595 w 596"/>
                  <a:gd name="T25" fmla="*/ 409 h 666"/>
                  <a:gd name="T26" fmla="*/ 566 w 596"/>
                  <a:gd name="T27" fmla="*/ 525 h 666"/>
                  <a:gd name="T28" fmla="*/ 507 w 596"/>
                  <a:gd name="T29" fmla="*/ 615 h 666"/>
                  <a:gd name="T30" fmla="*/ 417 w 596"/>
                  <a:gd name="T31" fmla="*/ 663 h 666"/>
                  <a:gd name="T32" fmla="*/ 389 w 596"/>
                  <a:gd name="T33" fmla="*/ 659 h 666"/>
                  <a:gd name="T34" fmla="*/ 441 w 596"/>
                  <a:gd name="T35" fmla="*/ 617 h 666"/>
                  <a:gd name="T36" fmla="*/ 482 w 596"/>
                  <a:gd name="T37" fmla="*/ 544 h 666"/>
                  <a:gd name="T38" fmla="*/ 509 w 596"/>
                  <a:gd name="T39" fmla="*/ 454 h 666"/>
                  <a:gd name="T40" fmla="*/ 520 w 596"/>
                  <a:gd name="T41" fmla="*/ 355 h 666"/>
                  <a:gd name="T42" fmla="*/ 514 w 596"/>
                  <a:gd name="T43" fmla="*/ 258 h 666"/>
                  <a:gd name="T44" fmla="*/ 485 w 596"/>
                  <a:gd name="T45" fmla="*/ 174 h 666"/>
                  <a:gd name="T46" fmla="*/ 433 w 596"/>
                  <a:gd name="T47" fmla="*/ 112 h 666"/>
                  <a:gd name="T48" fmla="*/ 341 w 596"/>
                  <a:gd name="T49" fmla="*/ 75 h 666"/>
                  <a:gd name="T50" fmla="*/ 246 w 596"/>
                  <a:gd name="T51" fmla="*/ 61 h 666"/>
                  <a:gd name="T52" fmla="*/ 174 w 596"/>
                  <a:gd name="T53" fmla="*/ 71 h 666"/>
                  <a:gd name="T54" fmla="*/ 121 w 596"/>
                  <a:gd name="T55" fmla="*/ 101 h 666"/>
                  <a:gd name="T56" fmla="*/ 84 w 596"/>
                  <a:gd name="T57" fmla="*/ 149 h 666"/>
                  <a:gd name="T58" fmla="*/ 57 w 596"/>
                  <a:gd name="T59" fmla="*/ 206 h 666"/>
                  <a:gd name="T60" fmla="*/ 40 w 596"/>
                  <a:gd name="T61" fmla="*/ 272 h 666"/>
                  <a:gd name="T62" fmla="*/ 28 w 596"/>
                  <a:gd name="T63" fmla="*/ 339 h 6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69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25 h 237"/>
                  <a:gd name="T4" fmla="*/ 3 w 257"/>
                  <a:gd name="T5" fmla="*/ 50 h 237"/>
                  <a:gd name="T6" fmla="*/ 6 w 257"/>
                  <a:gd name="T7" fmla="*/ 75 h 237"/>
                  <a:gd name="T8" fmla="*/ 11 w 257"/>
                  <a:gd name="T9" fmla="*/ 98 h 237"/>
                  <a:gd name="T10" fmla="*/ 18 w 257"/>
                  <a:gd name="T11" fmla="*/ 119 h 237"/>
                  <a:gd name="T12" fmla="*/ 27 w 257"/>
                  <a:gd name="T13" fmla="*/ 141 h 237"/>
                  <a:gd name="T14" fmla="*/ 38 w 257"/>
                  <a:gd name="T15" fmla="*/ 161 h 237"/>
                  <a:gd name="T16" fmla="*/ 51 w 257"/>
                  <a:gd name="T17" fmla="*/ 178 h 237"/>
                  <a:gd name="T18" fmla="*/ 67 w 257"/>
                  <a:gd name="T19" fmla="*/ 194 h 237"/>
                  <a:gd name="T20" fmla="*/ 86 w 257"/>
                  <a:gd name="T21" fmla="*/ 208 h 237"/>
                  <a:gd name="T22" fmla="*/ 106 w 257"/>
                  <a:gd name="T23" fmla="*/ 219 h 237"/>
                  <a:gd name="T24" fmla="*/ 131 w 257"/>
                  <a:gd name="T25" fmla="*/ 228 h 237"/>
                  <a:gd name="T26" fmla="*/ 158 w 257"/>
                  <a:gd name="T27" fmla="*/ 234 h 237"/>
                  <a:gd name="T28" fmla="*/ 188 w 257"/>
                  <a:gd name="T29" fmla="*/ 237 h 237"/>
                  <a:gd name="T30" fmla="*/ 220 w 257"/>
                  <a:gd name="T31" fmla="*/ 236 h 237"/>
                  <a:gd name="T32" fmla="*/ 257 w 257"/>
                  <a:gd name="T33" fmla="*/ 232 h 237"/>
                  <a:gd name="T34" fmla="*/ 224 w 257"/>
                  <a:gd name="T35" fmla="*/ 227 h 237"/>
                  <a:gd name="T36" fmla="*/ 195 w 257"/>
                  <a:gd name="T37" fmla="*/ 220 h 237"/>
                  <a:gd name="T38" fmla="*/ 170 w 257"/>
                  <a:gd name="T39" fmla="*/ 212 h 237"/>
                  <a:gd name="T40" fmla="*/ 148 w 257"/>
                  <a:gd name="T41" fmla="*/ 204 h 237"/>
                  <a:gd name="T42" fmla="*/ 128 w 257"/>
                  <a:gd name="T43" fmla="*/ 193 h 237"/>
                  <a:gd name="T44" fmla="*/ 112 w 257"/>
                  <a:gd name="T45" fmla="*/ 182 h 237"/>
                  <a:gd name="T46" fmla="*/ 97 w 257"/>
                  <a:gd name="T47" fmla="*/ 169 h 237"/>
                  <a:gd name="T48" fmla="*/ 84 w 257"/>
                  <a:gd name="T49" fmla="*/ 155 h 237"/>
                  <a:gd name="T50" fmla="*/ 72 w 257"/>
                  <a:gd name="T51" fmla="*/ 141 h 237"/>
                  <a:gd name="T52" fmla="*/ 61 w 257"/>
                  <a:gd name="T53" fmla="*/ 125 h 237"/>
                  <a:gd name="T54" fmla="*/ 52 w 257"/>
                  <a:gd name="T55" fmla="*/ 107 h 237"/>
                  <a:gd name="T56" fmla="*/ 43 w 257"/>
                  <a:gd name="T57" fmla="*/ 88 h 237"/>
                  <a:gd name="T58" fmla="*/ 33 w 257"/>
                  <a:gd name="T59" fmla="*/ 69 h 237"/>
                  <a:gd name="T60" fmla="*/ 23 w 257"/>
                  <a:gd name="T61" fmla="*/ 47 h 237"/>
                  <a:gd name="T62" fmla="*/ 12 w 257"/>
                  <a:gd name="T63" fmla="*/ 24 h 237"/>
                  <a:gd name="T64" fmla="*/ 0 w 257"/>
                  <a:gd name="T65" fmla="*/ 0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70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>
                  <a:gd name="T0" fmla="*/ 77 w 124"/>
                  <a:gd name="T1" fmla="*/ 0 h 110"/>
                  <a:gd name="T2" fmla="*/ 124 w 124"/>
                  <a:gd name="T3" fmla="*/ 108 h 110"/>
                  <a:gd name="T4" fmla="*/ 120 w 124"/>
                  <a:gd name="T5" fmla="*/ 107 h 110"/>
                  <a:gd name="T6" fmla="*/ 107 w 124"/>
                  <a:gd name="T7" fmla="*/ 105 h 110"/>
                  <a:gd name="T8" fmla="*/ 89 w 124"/>
                  <a:gd name="T9" fmla="*/ 101 h 110"/>
                  <a:gd name="T10" fmla="*/ 68 w 124"/>
                  <a:gd name="T11" fmla="*/ 99 h 110"/>
                  <a:gd name="T12" fmla="*/ 45 w 124"/>
                  <a:gd name="T13" fmla="*/ 97 h 110"/>
                  <a:gd name="T14" fmla="*/ 25 w 124"/>
                  <a:gd name="T15" fmla="*/ 98 h 110"/>
                  <a:gd name="T16" fmla="*/ 9 w 124"/>
                  <a:gd name="T17" fmla="*/ 102 h 110"/>
                  <a:gd name="T18" fmla="*/ 0 w 124"/>
                  <a:gd name="T19" fmla="*/ 110 h 110"/>
                  <a:gd name="T20" fmla="*/ 4 w 124"/>
                  <a:gd name="T21" fmla="*/ 98 h 110"/>
                  <a:gd name="T22" fmla="*/ 8 w 124"/>
                  <a:gd name="T23" fmla="*/ 89 h 110"/>
                  <a:gd name="T24" fmla="*/ 16 w 124"/>
                  <a:gd name="T25" fmla="*/ 82 h 110"/>
                  <a:gd name="T26" fmla="*/ 25 w 124"/>
                  <a:gd name="T27" fmla="*/ 76 h 110"/>
                  <a:gd name="T28" fmla="*/ 36 w 124"/>
                  <a:gd name="T29" fmla="*/ 72 h 110"/>
                  <a:gd name="T30" fmla="*/ 47 w 124"/>
                  <a:gd name="T31" fmla="*/ 71 h 110"/>
                  <a:gd name="T32" fmla="*/ 59 w 124"/>
                  <a:gd name="T33" fmla="*/ 71 h 110"/>
                  <a:gd name="T34" fmla="*/ 72 w 124"/>
                  <a:gd name="T35" fmla="*/ 74 h 110"/>
                  <a:gd name="T36" fmla="*/ 73 w 124"/>
                  <a:gd name="T37" fmla="*/ 71 h 110"/>
                  <a:gd name="T38" fmla="*/ 70 w 124"/>
                  <a:gd name="T39" fmla="*/ 56 h 110"/>
                  <a:gd name="T40" fmla="*/ 67 w 124"/>
                  <a:gd name="T41" fmla="*/ 38 h 110"/>
                  <a:gd name="T42" fmla="*/ 65 w 124"/>
                  <a:gd name="T43" fmla="*/ 30 h 110"/>
                  <a:gd name="T44" fmla="*/ 63 w 124"/>
                  <a:gd name="T45" fmla="*/ 30 h 110"/>
                  <a:gd name="T46" fmla="*/ 61 w 124"/>
                  <a:gd name="T47" fmla="*/ 29 h 110"/>
                  <a:gd name="T48" fmla="*/ 59 w 124"/>
                  <a:gd name="T49" fmla="*/ 26 h 110"/>
                  <a:gd name="T50" fmla="*/ 57 w 124"/>
                  <a:gd name="T51" fmla="*/ 23 h 110"/>
                  <a:gd name="T52" fmla="*/ 57 w 124"/>
                  <a:gd name="T53" fmla="*/ 19 h 110"/>
                  <a:gd name="T54" fmla="*/ 59 w 124"/>
                  <a:gd name="T55" fmla="*/ 14 h 110"/>
                  <a:gd name="T56" fmla="*/ 66 w 124"/>
                  <a:gd name="T57" fmla="*/ 8 h 110"/>
                  <a:gd name="T58" fmla="*/ 77 w 124"/>
                  <a:gd name="T59" fmla="*/ 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71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5 w 109"/>
                  <a:gd name="T3" fmla="*/ 1 h 156"/>
                  <a:gd name="T4" fmla="*/ 18 w 109"/>
                  <a:gd name="T5" fmla="*/ 5 h 156"/>
                  <a:gd name="T6" fmla="*/ 37 w 109"/>
                  <a:gd name="T7" fmla="*/ 12 h 156"/>
                  <a:gd name="T8" fmla="*/ 58 w 109"/>
                  <a:gd name="T9" fmla="*/ 24 h 156"/>
                  <a:gd name="T10" fmla="*/ 78 w 109"/>
                  <a:gd name="T11" fmla="*/ 44 h 156"/>
                  <a:gd name="T12" fmla="*/ 96 w 109"/>
                  <a:gd name="T13" fmla="*/ 71 h 156"/>
                  <a:gd name="T14" fmla="*/ 107 w 109"/>
                  <a:gd name="T15" fmla="*/ 108 h 156"/>
                  <a:gd name="T16" fmla="*/ 109 w 109"/>
                  <a:gd name="T17" fmla="*/ 156 h 156"/>
                  <a:gd name="T18" fmla="*/ 105 w 109"/>
                  <a:gd name="T19" fmla="*/ 156 h 156"/>
                  <a:gd name="T20" fmla="*/ 99 w 109"/>
                  <a:gd name="T21" fmla="*/ 156 h 156"/>
                  <a:gd name="T22" fmla="*/ 93 w 109"/>
                  <a:gd name="T23" fmla="*/ 156 h 156"/>
                  <a:gd name="T24" fmla="*/ 87 w 109"/>
                  <a:gd name="T25" fmla="*/ 154 h 156"/>
                  <a:gd name="T26" fmla="*/ 81 w 109"/>
                  <a:gd name="T27" fmla="*/ 153 h 156"/>
                  <a:gd name="T28" fmla="*/ 74 w 109"/>
                  <a:gd name="T29" fmla="*/ 150 h 156"/>
                  <a:gd name="T30" fmla="*/ 66 w 109"/>
                  <a:gd name="T31" fmla="*/ 145 h 156"/>
                  <a:gd name="T32" fmla="*/ 58 w 109"/>
                  <a:gd name="T33" fmla="*/ 139 h 156"/>
                  <a:gd name="T34" fmla="*/ 53 w 109"/>
                  <a:gd name="T35" fmla="*/ 126 h 156"/>
                  <a:gd name="T36" fmla="*/ 53 w 109"/>
                  <a:gd name="T37" fmla="*/ 111 h 156"/>
                  <a:gd name="T38" fmla="*/ 56 w 109"/>
                  <a:gd name="T39" fmla="*/ 96 h 156"/>
                  <a:gd name="T40" fmla="*/ 59 w 109"/>
                  <a:gd name="T41" fmla="*/ 80 h 156"/>
                  <a:gd name="T42" fmla="*/ 56 w 109"/>
                  <a:gd name="T43" fmla="*/ 62 h 156"/>
                  <a:gd name="T44" fmla="*/ 48 w 109"/>
                  <a:gd name="T45" fmla="*/ 43 h 156"/>
                  <a:gd name="T46" fmla="*/ 31 w 109"/>
                  <a:gd name="T47" fmla="*/ 23 h 156"/>
                  <a:gd name="T48" fmla="*/ 0 w 109"/>
                  <a:gd name="T49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72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>
                  <a:gd name="T0" fmla="*/ 31 w 46"/>
                  <a:gd name="T1" fmla="*/ 0 h 94"/>
                  <a:gd name="T2" fmla="*/ 20 w 46"/>
                  <a:gd name="T3" fmla="*/ 38 h 94"/>
                  <a:gd name="T4" fmla="*/ 15 w 46"/>
                  <a:gd name="T5" fmla="*/ 62 h 94"/>
                  <a:gd name="T6" fmla="*/ 11 w 46"/>
                  <a:gd name="T7" fmla="*/ 79 h 94"/>
                  <a:gd name="T8" fmla="*/ 0 w 46"/>
                  <a:gd name="T9" fmla="*/ 94 h 94"/>
                  <a:gd name="T10" fmla="*/ 12 w 46"/>
                  <a:gd name="T11" fmla="*/ 88 h 94"/>
                  <a:gd name="T12" fmla="*/ 23 w 46"/>
                  <a:gd name="T13" fmla="*/ 80 h 94"/>
                  <a:gd name="T14" fmla="*/ 32 w 46"/>
                  <a:gd name="T15" fmla="*/ 69 h 94"/>
                  <a:gd name="T16" fmla="*/ 40 w 46"/>
                  <a:gd name="T17" fmla="*/ 57 h 94"/>
                  <a:gd name="T18" fmla="*/ 45 w 46"/>
                  <a:gd name="T19" fmla="*/ 44 h 94"/>
                  <a:gd name="T20" fmla="*/ 46 w 46"/>
                  <a:gd name="T21" fmla="*/ 30 h 94"/>
                  <a:gd name="T22" fmla="*/ 42 w 46"/>
                  <a:gd name="T23" fmla="*/ 15 h 94"/>
                  <a:gd name="T24" fmla="*/ 31 w 46"/>
                  <a:gd name="T25" fmla="*/ 0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73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1 w 54"/>
                  <a:gd name="T3" fmla="*/ 1 h 40"/>
                  <a:gd name="T4" fmla="*/ 6 w 54"/>
                  <a:gd name="T5" fmla="*/ 3 h 40"/>
                  <a:gd name="T6" fmla="*/ 13 w 54"/>
                  <a:gd name="T7" fmla="*/ 8 h 40"/>
                  <a:gd name="T8" fmla="*/ 21 w 54"/>
                  <a:gd name="T9" fmla="*/ 12 h 40"/>
                  <a:gd name="T10" fmla="*/ 29 w 54"/>
                  <a:gd name="T11" fmla="*/ 15 h 40"/>
                  <a:gd name="T12" fmla="*/ 38 w 54"/>
                  <a:gd name="T13" fmla="*/ 17 h 40"/>
                  <a:gd name="T14" fmla="*/ 46 w 54"/>
                  <a:gd name="T15" fmla="*/ 18 h 40"/>
                  <a:gd name="T16" fmla="*/ 54 w 54"/>
                  <a:gd name="T17" fmla="*/ 16 h 40"/>
                  <a:gd name="T18" fmla="*/ 53 w 54"/>
                  <a:gd name="T19" fmla="*/ 25 h 40"/>
                  <a:gd name="T20" fmla="*/ 50 w 54"/>
                  <a:gd name="T21" fmla="*/ 33 h 40"/>
                  <a:gd name="T22" fmla="*/ 44 w 54"/>
                  <a:gd name="T23" fmla="*/ 38 h 40"/>
                  <a:gd name="T24" fmla="*/ 37 w 54"/>
                  <a:gd name="T25" fmla="*/ 40 h 40"/>
                  <a:gd name="T26" fmla="*/ 28 w 54"/>
                  <a:gd name="T27" fmla="*/ 39 h 40"/>
                  <a:gd name="T28" fmla="*/ 19 w 54"/>
                  <a:gd name="T29" fmla="*/ 32 h 40"/>
                  <a:gd name="T30" fmla="*/ 10 w 54"/>
                  <a:gd name="T31" fmla="*/ 20 h 40"/>
                  <a:gd name="T32" fmla="*/ 0 w 54"/>
                  <a:gd name="T33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74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6 w 149"/>
                  <a:gd name="T3" fmla="*/ 6 h 704"/>
                  <a:gd name="T4" fmla="*/ 16 w 149"/>
                  <a:gd name="T5" fmla="*/ 14 h 704"/>
                  <a:gd name="T6" fmla="*/ 28 w 149"/>
                  <a:gd name="T7" fmla="*/ 24 h 704"/>
                  <a:gd name="T8" fmla="*/ 41 w 149"/>
                  <a:gd name="T9" fmla="*/ 37 h 704"/>
                  <a:gd name="T10" fmla="*/ 58 w 149"/>
                  <a:gd name="T11" fmla="*/ 53 h 704"/>
                  <a:gd name="T12" fmla="*/ 73 w 149"/>
                  <a:gd name="T13" fmla="*/ 70 h 704"/>
                  <a:gd name="T14" fmla="*/ 88 w 149"/>
                  <a:gd name="T15" fmla="*/ 90 h 704"/>
                  <a:gd name="T16" fmla="*/ 100 w 149"/>
                  <a:gd name="T17" fmla="*/ 113 h 704"/>
                  <a:gd name="T18" fmla="*/ 112 w 149"/>
                  <a:gd name="T19" fmla="*/ 137 h 704"/>
                  <a:gd name="T20" fmla="*/ 120 w 149"/>
                  <a:gd name="T21" fmla="*/ 165 h 704"/>
                  <a:gd name="T22" fmla="*/ 124 w 149"/>
                  <a:gd name="T23" fmla="*/ 196 h 704"/>
                  <a:gd name="T24" fmla="*/ 126 w 149"/>
                  <a:gd name="T25" fmla="*/ 228 h 704"/>
                  <a:gd name="T26" fmla="*/ 120 w 149"/>
                  <a:gd name="T27" fmla="*/ 264 h 704"/>
                  <a:gd name="T28" fmla="*/ 109 w 149"/>
                  <a:gd name="T29" fmla="*/ 302 h 704"/>
                  <a:gd name="T30" fmla="*/ 92 w 149"/>
                  <a:gd name="T31" fmla="*/ 342 h 704"/>
                  <a:gd name="T32" fmla="*/ 67 w 149"/>
                  <a:gd name="T33" fmla="*/ 386 h 704"/>
                  <a:gd name="T34" fmla="*/ 39 w 149"/>
                  <a:gd name="T35" fmla="*/ 436 h 704"/>
                  <a:gd name="T36" fmla="*/ 21 w 149"/>
                  <a:gd name="T37" fmla="*/ 482 h 704"/>
                  <a:gd name="T38" fmla="*/ 10 w 149"/>
                  <a:gd name="T39" fmla="*/ 525 h 704"/>
                  <a:gd name="T40" fmla="*/ 6 w 149"/>
                  <a:gd name="T41" fmla="*/ 566 h 704"/>
                  <a:gd name="T42" fmla="*/ 6 w 149"/>
                  <a:gd name="T43" fmla="*/ 605 h 704"/>
                  <a:gd name="T44" fmla="*/ 8 w 149"/>
                  <a:gd name="T45" fmla="*/ 641 h 704"/>
                  <a:gd name="T46" fmla="*/ 12 w 149"/>
                  <a:gd name="T47" fmla="*/ 673 h 704"/>
                  <a:gd name="T48" fmla="*/ 14 w 149"/>
                  <a:gd name="T49" fmla="*/ 704 h 704"/>
                  <a:gd name="T50" fmla="*/ 41 w 149"/>
                  <a:gd name="T51" fmla="*/ 688 h 704"/>
                  <a:gd name="T52" fmla="*/ 39 w 149"/>
                  <a:gd name="T53" fmla="*/ 680 h 704"/>
                  <a:gd name="T54" fmla="*/ 36 w 149"/>
                  <a:gd name="T55" fmla="*/ 657 h 704"/>
                  <a:gd name="T56" fmla="*/ 33 w 149"/>
                  <a:gd name="T57" fmla="*/ 622 h 704"/>
                  <a:gd name="T58" fmla="*/ 35 w 149"/>
                  <a:gd name="T59" fmla="*/ 575 h 704"/>
                  <a:gd name="T60" fmla="*/ 41 w 149"/>
                  <a:gd name="T61" fmla="*/ 519 h 704"/>
                  <a:gd name="T62" fmla="*/ 58 w 149"/>
                  <a:gd name="T63" fmla="*/ 455 h 704"/>
                  <a:gd name="T64" fmla="*/ 86 w 149"/>
                  <a:gd name="T65" fmla="*/ 386 h 704"/>
                  <a:gd name="T66" fmla="*/ 129 w 149"/>
                  <a:gd name="T67" fmla="*/ 313 h 704"/>
                  <a:gd name="T68" fmla="*/ 143 w 149"/>
                  <a:gd name="T69" fmla="*/ 279 h 704"/>
                  <a:gd name="T70" fmla="*/ 149 w 149"/>
                  <a:gd name="T71" fmla="*/ 235 h 704"/>
                  <a:gd name="T72" fmla="*/ 144 w 149"/>
                  <a:gd name="T73" fmla="*/ 184 h 704"/>
                  <a:gd name="T74" fmla="*/ 131 w 149"/>
                  <a:gd name="T75" fmla="*/ 134 h 704"/>
                  <a:gd name="T76" fmla="*/ 109 w 149"/>
                  <a:gd name="T77" fmla="*/ 85 h 704"/>
                  <a:gd name="T78" fmla="*/ 81 w 149"/>
                  <a:gd name="T79" fmla="*/ 44 h 704"/>
                  <a:gd name="T80" fmla="*/ 44 w 149"/>
                  <a:gd name="T81" fmla="*/ 14 h 704"/>
                  <a:gd name="T82" fmla="*/ 0 w 149"/>
                  <a:gd name="T83" fmla="*/ 0 h 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</p:grpSp>
        <p:sp>
          <p:nvSpPr>
            <p:cNvPr id="88075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94 w 128"/>
                <a:gd name="T1" fmla="*/ 0 h 217"/>
                <a:gd name="T2" fmla="*/ 105 w 128"/>
                <a:gd name="T3" fmla="*/ 9 h 217"/>
                <a:gd name="T4" fmla="*/ 115 w 128"/>
                <a:gd name="T5" fmla="*/ 27 h 217"/>
                <a:gd name="T6" fmla="*/ 123 w 128"/>
                <a:gd name="T7" fmla="*/ 50 h 217"/>
                <a:gd name="T8" fmla="*/ 128 w 128"/>
                <a:gd name="T9" fmla="*/ 78 h 217"/>
                <a:gd name="T10" fmla="*/ 127 w 128"/>
                <a:gd name="T11" fmla="*/ 111 h 217"/>
                <a:gd name="T12" fmla="*/ 116 w 128"/>
                <a:gd name="T13" fmla="*/ 145 h 217"/>
                <a:gd name="T14" fmla="*/ 94 w 128"/>
                <a:gd name="T15" fmla="*/ 181 h 217"/>
                <a:gd name="T16" fmla="*/ 60 w 128"/>
                <a:gd name="T17" fmla="*/ 217 h 217"/>
                <a:gd name="T18" fmla="*/ 49 w 128"/>
                <a:gd name="T19" fmla="*/ 213 h 217"/>
                <a:gd name="T20" fmla="*/ 38 w 128"/>
                <a:gd name="T21" fmla="*/ 210 h 217"/>
                <a:gd name="T22" fmla="*/ 26 w 128"/>
                <a:gd name="T23" fmla="*/ 205 h 217"/>
                <a:gd name="T24" fmla="*/ 16 w 128"/>
                <a:gd name="T25" fmla="*/ 201 h 217"/>
                <a:gd name="T26" fmla="*/ 8 w 128"/>
                <a:gd name="T27" fmla="*/ 196 h 217"/>
                <a:gd name="T28" fmla="*/ 2 w 128"/>
                <a:gd name="T29" fmla="*/ 190 h 217"/>
                <a:gd name="T30" fmla="*/ 0 w 128"/>
                <a:gd name="T31" fmla="*/ 183 h 217"/>
                <a:gd name="T32" fmla="*/ 1 w 128"/>
                <a:gd name="T33" fmla="*/ 178 h 217"/>
                <a:gd name="T34" fmla="*/ 13 w 128"/>
                <a:gd name="T35" fmla="*/ 171 h 217"/>
                <a:gd name="T36" fmla="*/ 29 w 128"/>
                <a:gd name="T37" fmla="*/ 161 h 217"/>
                <a:gd name="T38" fmla="*/ 46 w 128"/>
                <a:gd name="T39" fmla="*/ 150 h 217"/>
                <a:gd name="T40" fmla="*/ 63 w 128"/>
                <a:gd name="T41" fmla="*/ 134 h 217"/>
                <a:gd name="T42" fmla="*/ 79 w 128"/>
                <a:gd name="T43" fmla="*/ 112 h 217"/>
                <a:gd name="T44" fmla="*/ 91 w 128"/>
                <a:gd name="T45" fmla="*/ 83 h 217"/>
                <a:gd name="T46" fmla="*/ 97 w 128"/>
                <a:gd name="T47" fmla="*/ 46 h 217"/>
                <a:gd name="T48" fmla="*/ 94 w 128"/>
                <a:gd name="T49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076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077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078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75 w 117"/>
                <a:gd name="T1" fmla="*/ 0 h 132"/>
                <a:gd name="T2" fmla="*/ 0 w 117"/>
                <a:gd name="T3" fmla="*/ 25 h 132"/>
                <a:gd name="T4" fmla="*/ 3 w 117"/>
                <a:gd name="T5" fmla="*/ 26 h 132"/>
                <a:gd name="T6" fmla="*/ 14 w 117"/>
                <a:gd name="T7" fmla="*/ 29 h 132"/>
                <a:gd name="T8" fmla="*/ 29 w 117"/>
                <a:gd name="T9" fmla="*/ 36 h 132"/>
                <a:gd name="T10" fmla="*/ 46 w 117"/>
                <a:gd name="T11" fmla="*/ 47 h 132"/>
                <a:gd name="T12" fmla="*/ 66 w 117"/>
                <a:gd name="T13" fmla="*/ 62 h 132"/>
                <a:gd name="T14" fmla="*/ 84 w 117"/>
                <a:gd name="T15" fmla="*/ 80 h 132"/>
                <a:gd name="T16" fmla="*/ 102 w 117"/>
                <a:gd name="T17" fmla="*/ 103 h 132"/>
                <a:gd name="T18" fmla="*/ 116 w 117"/>
                <a:gd name="T19" fmla="*/ 132 h 132"/>
                <a:gd name="T20" fmla="*/ 117 w 117"/>
                <a:gd name="T21" fmla="*/ 120 h 132"/>
                <a:gd name="T22" fmla="*/ 115 w 117"/>
                <a:gd name="T23" fmla="*/ 107 h 132"/>
                <a:gd name="T24" fmla="*/ 108 w 117"/>
                <a:gd name="T25" fmla="*/ 90 h 132"/>
                <a:gd name="T26" fmla="*/ 99 w 117"/>
                <a:gd name="T27" fmla="*/ 74 h 132"/>
                <a:gd name="T28" fmla="*/ 89 w 117"/>
                <a:gd name="T29" fmla="*/ 58 h 132"/>
                <a:gd name="T30" fmla="*/ 78 w 117"/>
                <a:gd name="T31" fmla="*/ 45 h 132"/>
                <a:gd name="T32" fmla="*/ 67 w 117"/>
                <a:gd name="T33" fmla="*/ 36 h 132"/>
                <a:gd name="T34" fmla="*/ 58 w 117"/>
                <a:gd name="T35" fmla="*/ 32 h 132"/>
                <a:gd name="T36" fmla="*/ 69 w 117"/>
                <a:gd name="T37" fmla="*/ 29 h 132"/>
                <a:gd name="T38" fmla="*/ 79 w 117"/>
                <a:gd name="T39" fmla="*/ 28 h 132"/>
                <a:gd name="T40" fmla="*/ 89 w 117"/>
                <a:gd name="T41" fmla="*/ 26 h 132"/>
                <a:gd name="T42" fmla="*/ 98 w 117"/>
                <a:gd name="T43" fmla="*/ 25 h 132"/>
                <a:gd name="T44" fmla="*/ 105 w 117"/>
                <a:gd name="T45" fmla="*/ 24 h 132"/>
                <a:gd name="T46" fmla="*/ 109 w 117"/>
                <a:gd name="T47" fmla="*/ 22 h 132"/>
                <a:gd name="T48" fmla="*/ 113 w 117"/>
                <a:gd name="T49" fmla="*/ 21 h 132"/>
                <a:gd name="T50" fmla="*/ 114 w 117"/>
                <a:gd name="T51" fmla="*/ 21 h 132"/>
                <a:gd name="T52" fmla="*/ 75 w 117"/>
                <a:gd name="T53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079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29 w 29"/>
                <a:gd name="T1" fmla="*/ 0 h 77"/>
                <a:gd name="T2" fmla="*/ 23 w 29"/>
                <a:gd name="T3" fmla="*/ 0 h 77"/>
                <a:gd name="T4" fmla="*/ 16 w 29"/>
                <a:gd name="T5" fmla="*/ 4 h 77"/>
                <a:gd name="T6" fmla="*/ 9 w 29"/>
                <a:gd name="T7" fmla="*/ 9 h 77"/>
                <a:gd name="T8" fmla="*/ 4 w 29"/>
                <a:gd name="T9" fmla="*/ 19 h 77"/>
                <a:gd name="T10" fmla="*/ 1 w 29"/>
                <a:gd name="T11" fmla="*/ 30 h 77"/>
                <a:gd name="T12" fmla="*/ 0 w 29"/>
                <a:gd name="T13" fmla="*/ 44 h 77"/>
                <a:gd name="T14" fmla="*/ 3 w 29"/>
                <a:gd name="T15" fmla="*/ 60 h 77"/>
                <a:gd name="T16" fmla="*/ 11 w 29"/>
                <a:gd name="T17" fmla="*/ 77 h 77"/>
                <a:gd name="T18" fmla="*/ 15 w 29"/>
                <a:gd name="T19" fmla="*/ 53 h 77"/>
                <a:gd name="T20" fmla="*/ 19 w 29"/>
                <a:gd name="T21" fmla="*/ 37 h 77"/>
                <a:gd name="T22" fmla="*/ 23 w 29"/>
                <a:gd name="T23" fmla="*/ 22 h 77"/>
                <a:gd name="T24" fmla="*/ 29 w 29"/>
                <a:gd name="T2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080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grpSp>
          <p:nvGrpSpPr>
            <p:cNvPr id="88081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88082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83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84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</p:grpSp>
        <p:grpSp>
          <p:nvGrpSpPr>
            <p:cNvPr id="88085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88086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87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88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</p:grpSp>
        <p:grpSp>
          <p:nvGrpSpPr>
            <p:cNvPr id="88089" name="Group 25"/>
            <p:cNvGrpSpPr>
              <a:grpSpLocks/>
            </p:cNvGrpSpPr>
            <p:nvPr userDrawn="1"/>
          </p:nvGrpSpPr>
          <p:grpSpPr bwMode="auto">
            <a:xfrm rot="-1307516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88090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91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92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</p:grpSp>
        <p:grpSp>
          <p:nvGrpSpPr>
            <p:cNvPr id="88093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88094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95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96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</p:grpSp>
        <p:grpSp>
          <p:nvGrpSpPr>
            <p:cNvPr id="88097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88098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99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100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</p:grpSp>
        <p:sp>
          <p:nvSpPr>
            <p:cNvPr id="88101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102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5 h 237"/>
                <a:gd name="T4" fmla="*/ 3 w 257"/>
                <a:gd name="T5" fmla="*/ 50 h 237"/>
                <a:gd name="T6" fmla="*/ 6 w 257"/>
                <a:gd name="T7" fmla="*/ 75 h 237"/>
                <a:gd name="T8" fmla="*/ 11 w 257"/>
                <a:gd name="T9" fmla="*/ 98 h 237"/>
                <a:gd name="T10" fmla="*/ 18 w 257"/>
                <a:gd name="T11" fmla="*/ 119 h 237"/>
                <a:gd name="T12" fmla="*/ 27 w 257"/>
                <a:gd name="T13" fmla="*/ 141 h 237"/>
                <a:gd name="T14" fmla="*/ 38 w 257"/>
                <a:gd name="T15" fmla="*/ 161 h 237"/>
                <a:gd name="T16" fmla="*/ 51 w 257"/>
                <a:gd name="T17" fmla="*/ 178 h 237"/>
                <a:gd name="T18" fmla="*/ 67 w 257"/>
                <a:gd name="T19" fmla="*/ 194 h 237"/>
                <a:gd name="T20" fmla="*/ 86 w 257"/>
                <a:gd name="T21" fmla="*/ 208 h 237"/>
                <a:gd name="T22" fmla="*/ 106 w 257"/>
                <a:gd name="T23" fmla="*/ 219 h 237"/>
                <a:gd name="T24" fmla="*/ 131 w 257"/>
                <a:gd name="T25" fmla="*/ 228 h 237"/>
                <a:gd name="T26" fmla="*/ 158 w 257"/>
                <a:gd name="T27" fmla="*/ 234 h 237"/>
                <a:gd name="T28" fmla="*/ 188 w 257"/>
                <a:gd name="T29" fmla="*/ 237 h 237"/>
                <a:gd name="T30" fmla="*/ 220 w 257"/>
                <a:gd name="T31" fmla="*/ 236 h 237"/>
                <a:gd name="T32" fmla="*/ 257 w 257"/>
                <a:gd name="T33" fmla="*/ 232 h 237"/>
                <a:gd name="T34" fmla="*/ 224 w 257"/>
                <a:gd name="T35" fmla="*/ 227 h 237"/>
                <a:gd name="T36" fmla="*/ 195 w 257"/>
                <a:gd name="T37" fmla="*/ 220 h 237"/>
                <a:gd name="T38" fmla="*/ 170 w 257"/>
                <a:gd name="T39" fmla="*/ 212 h 237"/>
                <a:gd name="T40" fmla="*/ 148 w 257"/>
                <a:gd name="T41" fmla="*/ 204 h 237"/>
                <a:gd name="T42" fmla="*/ 128 w 257"/>
                <a:gd name="T43" fmla="*/ 193 h 237"/>
                <a:gd name="T44" fmla="*/ 112 w 257"/>
                <a:gd name="T45" fmla="*/ 182 h 237"/>
                <a:gd name="T46" fmla="*/ 97 w 257"/>
                <a:gd name="T47" fmla="*/ 169 h 237"/>
                <a:gd name="T48" fmla="*/ 84 w 257"/>
                <a:gd name="T49" fmla="*/ 155 h 237"/>
                <a:gd name="T50" fmla="*/ 72 w 257"/>
                <a:gd name="T51" fmla="*/ 141 h 237"/>
                <a:gd name="T52" fmla="*/ 61 w 257"/>
                <a:gd name="T53" fmla="*/ 125 h 237"/>
                <a:gd name="T54" fmla="*/ 52 w 257"/>
                <a:gd name="T55" fmla="*/ 107 h 237"/>
                <a:gd name="T56" fmla="*/ 43 w 257"/>
                <a:gd name="T57" fmla="*/ 88 h 237"/>
                <a:gd name="T58" fmla="*/ 33 w 257"/>
                <a:gd name="T59" fmla="*/ 69 h 237"/>
                <a:gd name="T60" fmla="*/ 23 w 257"/>
                <a:gd name="T61" fmla="*/ 47 h 237"/>
                <a:gd name="T62" fmla="*/ 12 w 257"/>
                <a:gd name="T63" fmla="*/ 24 h 237"/>
                <a:gd name="T64" fmla="*/ 0 w 257"/>
                <a:gd name="T6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103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77 w 124"/>
                <a:gd name="T1" fmla="*/ 0 h 110"/>
                <a:gd name="T2" fmla="*/ 124 w 124"/>
                <a:gd name="T3" fmla="*/ 108 h 110"/>
                <a:gd name="T4" fmla="*/ 120 w 124"/>
                <a:gd name="T5" fmla="*/ 107 h 110"/>
                <a:gd name="T6" fmla="*/ 107 w 124"/>
                <a:gd name="T7" fmla="*/ 105 h 110"/>
                <a:gd name="T8" fmla="*/ 89 w 124"/>
                <a:gd name="T9" fmla="*/ 101 h 110"/>
                <a:gd name="T10" fmla="*/ 68 w 124"/>
                <a:gd name="T11" fmla="*/ 99 h 110"/>
                <a:gd name="T12" fmla="*/ 45 w 124"/>
                <a:gd name="T13" fmla="*/ 97 h 110"/>
                <a:gd name="T14" fmla="*/ 25 w 124"/>
                <a:gd name="T15" fmla="*/ 98 h 110"/>
                <a:gd name="T16" fmla="*/ 9 w 124"/>
                <a:gd name="T17" fmla="*/ 102 h 110"/>
                <a:gd name="T18" fmla="*/ 0 w 124"/>
                <a:gd name="T19" fmla="*/ 110 h 110"/>
                <a:gd name="T20" fmla="*/ 4 w 124"/>
                <a:gd name="T21" fmla="*/ 98 h 110"/>
                <a:gd name="T22" fmla="*/ 8 w 124"/>
                <a:gd name="T23" fmla="*/ 89 h 110"/>
                <a:gd name="T24" fmla="*/ 16 w 124"/>
                <a:gd name="T25" fmla="*/ 82 h 110"/>
                <a:gd name="T26" fmla="*/ 25 w 124"/>
                <a:gd name="T27" fmla="*/ 76 h 110"/>
                <a:gd name="T28" fmla="*/ 36 w 124"/>
                <a:gd name="T29" fmla="*/ 72 h 110"/>
                <a:gd name="T30" fmla="*/ 47 w 124"/>
                <a:gd name="T31" fmla="*/ 71 h 110"/>
                <a:gd name="T32" fmla="*/ 59 w 124"/>
                <a:gd name="T33" fmla="*/ 71 h 110"/>
                <a:gd name="T34" fmla="*/ 72 w 124"/>
                <a:gd name="T35" fmla="*/ 74 h 110"/>
                <a:gd name="T36" fmla="*/ 73 w 124"/>
                <a:gd name="T37" fmla="*/ 71 h 110"/>
                <a:gd name="T38" fmla="*/ 70 w 124"/>
                <a:gd name="T39" fmla="*/ 56 h 110"/>
                <a:gd name="T40" fmla="*/ 67 w 124"/>
                <a:gd name="T41" fmla="*/ 38 h 110"/>
                <a:gd name="T42" fmla="*/ 65 w 124"/>
                <a:gd name="T43" fmla="*/ 30 h 110"/>
                <a:gd name="T44" fmla="*/ 63 w 124"/>
                <a:gd name="T45" fmla="*/ 30 h 110"/>
                <a:gd name="T46" fmla="*/ 61 w 124"/>
                <a:gd name="T47" fmla="*/ 29 h 110"/>
                <a:gd name="T48" fmla="*/ 59 w 124"/>
                <a:gd name="T49" fmla="*/ 26 h 110"/>
                <a:gd name="T50" fmla="*/ 57 w 124"/>
                <a:gd name="T51" fmla="*/ 23 h 110"/>
                <a:gd name="T52" fmla="*/ 57 w 124"/>
                <a:gd name="T53" fmla="*/ 19 h 110"/>
                <a:gd name="T54" fmla="*/ 59 w 124"/>
                <a:gd name="T55" fmla="*/ 14 h 110"/>
                <a:gd name="T56" fmla="*/ 66 w 124"/>
                <a:gd name="T57" fmla="*/ 8 h 110"/>
                <a:gd name="T58" fmla="*/ 77 w 124"/>
                <a:gd name="T5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104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31 w 46"/>
                <a:gd name="T1" fmla="*/ 0 h 94"/>
                <a:gd name="T2" fmla="*/ 20 w 46"/>
                <a:gd name="T3" fmla="*/ 38 h 94"/>
                <a:gd name="T4" fmla="*/ 15 w 46"/>
                <a:gd name="T5" fmla="*/ 62 h 94"/>
                <a:gd name="T6" fmla="*/ 11 w 46"/>
                <a:gd name="T7" fmla="*/ 79 h 94"/>
                <a:gd name="T8" fmla="*/ 0 w 46"/>
                <a:gd name="T9" fmla="*/ 94 h 94"/>
                <a:gd name="T10" fmla="*/ 12 w 46"/>
                <a:gd name="T11" fmla="*/ 88 h 94"/>
                <a:gd name="T12" fmla="*/ 23 w 46"/>
                <a:gd name="T13" fmla="*/ 80 h 94"/>
                <a:gd name="T14" fmla="*/ 32 w 46"/>
                <a:gd name="T15" fmla="*/ 69 h 94"/>
                <a:gd name="T16" fmla="*/ 40 w 46"/>
                <a:gd name="T17" fmla="*/ 57 h 94"/>
                <a:gd name="T18" fmla="*/ 45 w 46"/>
                <a:gd name="T19" fmla="*/ 44 h 94"/>
                <a:gd name="T20" fmla="*/ 46 w 46"/>
                <a:gd name="T21" fmla="*/ 30 h 94"/>
                <a:gd name="T22" fmla="*/ 42 w 46"/>
                <a:gd name="T23" fmla="*/ 15 h 94"/>
                <a:gd name="T24" fmla="*/ 31 w 46"/>
                <a:gd name="T2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105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106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6 w 149"/>
                <a:gd name="T3" fmla="*/ 6 h 704"/>
                <a:gd name="T4" fmla="*/ 16 w 149"/>
                <a:gd name="T5" fmla="*/ 14 h 704"/>
                <a:gd name="T6" fmla="*/ 28 w 149"/>
                <a:gd name="T7" fmla="*/ 24 h 704"/>
                <a:gd name="T8" fmla="*/ 41 w 149"/>
                <a:gd name="T9" fmla="*/ 37 h 704"/>
                <a:gd name="T10" fmla="*/ 58 w 149"/>
                <a:gd name="T11" fmla="*/ 53 h 704"/>
                <a:gd name="T12" fmla="*/ 73 w 149"/>
                <a:gd name="T13" fmla="*/ 70 h 704"/>
                <a:gd name="T14" fmla="*/ 88 w 149"/>
                <a:gd name="T15" fmla="*/ 90 h 704"/>
                <a:gd name="T16" fmla="*/ 100 w 149"/>
                <a:gd name="T17" fmla="*/ 113 h 704"/>
                <a:gd name="T18" fmla="*/ 112 w 149"/>
                <a:gd name="T19" fmla="*/ 137 h 704"/>
                <a:gd name="T20" fmla="*/ 120 w 149"/>
                <a:gd name="T21" fmla="*/ 165 h 704"/>
                <a:gd name="T22" fmla="*/ 124 w 149"/>
                <a:gd name="T23" fmla="*/ 196 h 704"/>
                <a:gd name="T24" fmla="*/ 126 w 149"/>
                <a:gd name="T25" fmla="*/ 228 h 704"/>
                <a:gd name="T26" fmla="*/ 120 w 149"/>
                <a:gd name="T27" fmla="*/ 264 h 704"/>
                <a:gd name="T28" fmla="*/ 109 w 149"/>
                <a:gd name="T29" fmla="*/ 302 h 704"/>
                <a:gd name="T30" fmla="*/ 92 w 149"/>
                <a:gd name="T31" fmla="*/ 342 h 704"/>
                <a:gd name="T32" fmla="*/ 67 w 149"/>
                <a:gd name="T33" fmla="*/ 386 h 704"/>
                <a:gd name="T34" fmla="*/ 39 w 149"/>
                <a:gd name="T35" fmla="*/ 436 h 704"/>
                <a:gd name="T36" fmla="*/ 21 w 149"/>
                <a:gd name="T37" fmla="*/ 482 h 704"/>
                <a:gd name="T38" fmla="*/ 10 w 149"/>
                <a:gd name="T39" fmla="*/ 525 h 704"/>
                <a:gd name="T40" fmla="*/ 6 w 149"/>
                <a:gd name="T41" fmla="*/ 566 h 704"/>
                <a:gd name="T42" fmla="*/ 6 w 149"/>
                <a:gd name="T43" fmla="*/ 605 h 704"/>
                <a:gd name="T44" fmla="*/ 8 w 149"/>
                <a:gd name="T45" fmla="*/ 641 h 704"/>
                <a:gd name="T46" fmla="*/ 12 w 149"/>
                <a:gd name="T47" fmla="*/ 673 h 704"/>
                <a:gd name="T48" fmla="*/ 14 w 149"/>
                <a:gd name="T49" fmla="*/ 704 h 704"/>
                <a:gd name="T50" fmla="*/ 41 w 149"/>
                <a:gd name="T51" fmla="*/ 688 h 704"/>
                <a:gd name="T52" fmla="*/ 39 w 149"/>
                <a:gd name="T53" fmla="*/ 680 h 704"/>
                <a:gd name="T54" fmla="*/ 36 w 149"/>
                <a:gd name="T55" fmla="*/ 657 h 704"/>
                <a:gd name="T56" fmla="*/ 33 w 149"/>
                <a:gd name="T57" fmla="*/ 622 h 704"/>
                <a:gd name="T58" fmla="*/ 35 w 149"/>
                <a:gd name="T59" fmla="*/ 575 h 704"/>
                <a:gd name="T60" fmla="*/ 41 w 149"/>
                <a:gd name="T61" fmla="*/ 519 h 704"/>
                <a:gd name="T62" fmla="*/ 58 w 149"/>
                <a:gd name="T63" fmla="*/ 455 h 704"/>
                <a:gd name="T64" fmla="*/ 86 w 149"/>
                <a:gd name="T65" fmla="*/ 386 h 704"/>
                <a:gd name="T66" fmla="*/ 129 w 149"/>
                <a:gd name="T67" fmla="*/ 313 h 704"/>
                <a:gd name="T68" fmla="*/ 143 w 149"/>
                <a:gd name="T69" fmla="*/ 279 h 704"/>
                <a:gd name="T70" fmla="*/ 149 w 149"/>
                <a:gd name="T71" fmla="*/ 235 h 704"/>
                <a:gd name="T72" fmla="*/ 144 w 149"/>
                <a:gd name="T73" fmla="*/ 184 h 704"/>
                <a:gd name="T74" fmla="*/ 131 w 149"/>
                <a:gd name="T75" fmla="*/ 134 h 704"/>
                <a:gd name="T76" fmla="*/ 109 w 149"/>
                <a:gd name="T77" fmla="*/ 85 h 704"/>
                <a:gd name="T78" fmla="*/ 81 w 149"/>
                <a:gd name="T79" fmla="*/ 44 h 704"/>
                <a:gd name="T80" fmla="*/ 44 w 149"/>
                <a:gd name="T81" fmla="*/ 14 h 704"/>
                <a:gd name="T82" fmla="*/ 0 w 149"/>
                <a:gd name="T83" fmla="*/ 0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107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</p:grpSp>
      <p:sp>
        <p:nvSpPr>
          <p:cNvPr id="88108" name="Rectangle 4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88109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88110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7128A2F-DA35-404B-97A5-3E363C6779D9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  <p:sp>
        <p:nvSpPr>
          <p:cNvPr id="88111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993366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5200" b="1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88112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881225040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4930BD-CA6D-4F78-88D7-A2E5D923610C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10408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D92A1-0E47-4A59-B558-2140F04CB6D3}" type="datetimeFigureOut">
              <a:rPr lang="ru-RU" smtClean="0"/>
              <a:t>31.10.2012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50928-BA83-4CEB-B392-48BE44583F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0128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89165A-D8DD-4C6D-A031-BC51082F1676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092508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912521-23D3-4986-A59A-86BD430A517E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24141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B10976-6E45-49DC-8213-320DB2A8919F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958308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56C750-2451-4284-B795-E289C8FD06D1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917081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B2C662-9AB1-4E70-B133-76A11559B7C5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504514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BF63C6-B4B1-4A22-BC95-E98BDA9E32AD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403831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B362D8-E150-4C91-B558-A5D174B2313A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309838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FA265E-C566-4724-A214-701D1DB9EEEA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475983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857650-4574-4353-A45B-9C1757948D5D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17640"/>
      </p:ext>
    </p:extLst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5611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999D0BA-A6F5-467A-B532-3B42110385A7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9653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D92A1-0E47-4A59-B558-2140F04CB6D3}" type="datetimeFigureOut">
              <a:rPr lang="ru-RU" smtClean="0"/>
              <a:t>31.10.2012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50928-BA83-4CEB-B392-48BE44583F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570103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066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88067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88068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>
                  <a:gd name="T0" fmla="*/ 16 w 596"/>
                  <a:gd name="T1" fmla="*/ 370 h 666"/>
                  <a:gd name="T2" fmla="*/ 6 w 596"/>
                  <a:gd name="T3" fmla="*/ 341 h 666"/>
                  <a:gd name="T4" fmla="*/ 0 w 596"/>
                  <a:gd name="T5" fmla="*/ 289 h 666"/>
                  <a:gd name="T6" fmla="*/ 4 w 596"/>
                  <a:gd name="T7" fmla="*/ 222 h 666"/>
                  <a:gd name="T8" fmla="*/ 25 w 596"/>
                  <a:gd name="T9" fmla="*/ 151 h 666"/>
                  <a:gd name="T10" fmla="*/ 69 w 596"/>
                  <a:gd name="T11" fmla="*/ 84 h 666"/>
                  <a:gd name="T12" fmla="*/ 142 w 596"/>
                  <a:gd name="T13" fmla="*/ 31 h 666"/>
                  <a:gd name="T14" fmla="*/ 247 w 596"/>
                  <a:gd name="T15" fmla="*/ 2 h 666"/>
                  <a:gd name="T16" fmla="*/ 380 w 596"/>
                  <a:gd name="T17" fmla="*/ 9 h 666"/>
                  <a:gd name="T18" fmla="*/ 484 w 596"/>
                  <a:gd name="T19" fmla="*/ 68 h 666"/>
                  <a:gd name="T20" fmla="*/ 554 w 596"/>
                  <a:gd name="T21" fmla="*/ 165 h 666"/>
                  <a:gd name="T22" fmla="*/ 591 w 596"/>
                  <a:gd name="T23" fmla="*/ 284 h 666"/>
                  <a:gd name="T24" fmla="*/ 595 w 596"/>
                  <a:gd name="T25" fmla="*/ 409 h 666"/>
                  <a:gd name="T26" fmla="*/ 566 w 596"/>
                  <a:gd name="T27" fmla="*/ 525 h 666"/>
                  <a:gd name="T28" fmla="*/ 507 w 596"/>
                  <a:gd name="T29" fmla="*/ 615 h 666"/>
                  <a:gd name="T30" fmla="*/ 417 w 596"/>
                  <a:gd name="T31" fmla="*/ 663 h 666"/>
                  <a:gd name="T32" fmla="*/ 389 w 596"/>
                  <a:gd name="T33" fmla="*/ 659 h 666"/>
                  <a:gd name="T34" fmla="*/ 441 w 596"/>
                  <a:gd name="T35" fmla="*/ 617 h 666"/>
                  <a:gd name="T36" fmla="*/ 482 w 596"/>
                  <a:gd name="T37" fmla="*/ 544 h 666"/>
                  <a:gd name="T38" fmla="*/ 509 w 596"/>
                  <a:gd name="T39" fmla="*/ 454 h 666"/>
                  <a:gd name="T40" fmla="*/ 520 w 596"/>
                  <a:gd name="T41" fmla="*/ 355 h 666"/>
                  <a:gd name="T42" fmla="*/ 514 w 596"/>
                  <a:gd name="T43" fmla="*/ 258 h 666"/>
                  <a:gd name="T44" fmla="*/ 485 w 596"/>
                  <a:gd name="T45" fmla="*/ 174 h 666"/>
                  <a:gd name="T46" fmla="*/ 433 w 596"/>
                  <a:gd name="T47" fmla="*/ 112 h 666"/>
                  <a:gd name="T48" fmla="*/ 341 w 596"/>
                  <a:gd name="T49" fmla="*/ 75 h 666"/>
                  <a:gd name="T50" fmla="*/ 246 w 596"/>
                  <a:gd name="T51" fmla="*/ 61 h 666"/>
                  <a:gd name="T52" fmla="*/ 174 w 596"/>
                  <a:gd name="T53" fmla="*/ 71 h 666"/>
                  <a:gd name="T54" fmla="*/ 121 w 596"/>
                  <a:gd name="T55" fmla="*/ 101 h 666"/>
                  <a:gd name="T56" fmla="*/ 84 w 596"/>
                  <a:gd name="T57" fmla="*/ 149 h 666"/>
                  <a:gd name="T58" fmla="*/ 57 w 596"/>
                  <a:gd name="T59" fmla="*/ 206 h 666"/>
                  <a:gd name="T60" fmla="*/ 40 w 596"/>
                  <a:gd name="T61" fmla="*/ 272 h 666"/>
                  <a:gd name="T62" fmla="*/ 28 w 596"/>
                  <a:gd name="T63" fmla="*/ 339 h 6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69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25 h 237"/>
                  <a:gd name="T4" fmla="*/ 3 w 257"/>
                  <a:gd name="T5" fmla="*/ 50 h 237"/>
                  <a:gd name="T6" fmla="*/ 6 w 257"/>
                  <a:gd name="T7" fmla="*/ 75 h 237"/>
                  <a:gd name="T8" fmla="*/ 11 w 257"/>
                  <a:gd name="T9" fmla="*/ 98 h 237"/>
                  <a:gd name="T10" fmla="*/ 18 w 257"/>
                  <a:gd name="T11" fmla="*/ 119 h 237"/>
                  <a:gd name="T12" fmla="*/ 27 w 257"/>
                  <a:gd name="T13" fmla="*/ 141 h 237"/>
                  <a:gd name="T14" fmla="*/ 38 w 257"/>
                  <a:gd name="T15" fmla="*/ 161 h 237"/>
                  <a:gd name="T16" fmla="*/ 51 w 257"/>
                  <a:gd name="T17" fmla="*/ 178 h 237"/>
                  <a:gd name="T18" fmla="*/ 67 w 257"/>
                  <a:gd name="T19" fmla="*/ 194 h 237"/>
                  <a:gd name="T20" fmla="*/ 86 w 257"/>
                  <a:gd name="T21" fmla="*/ 208 h 237"/>
                  <a:gd name="T22" fmla="*/ 106 w 257"/>
                  <a:gd name="T23" fmla="*/ 219 h 237"/>
                  <a:gd name="T24" fmla="*/ 131 w 257"/>
                  <a:gd name="T25" fmla="*/ 228 h 237"/>
                  <a:gd name="T26" fmla="*/ 158 w 257"/>
                  <a:gd name="T27" fmla="*/ 234 h 237"/>
                  <a:gd name="T28" fmla="*/ 188 w 257"/>
                  <a:gd name="T29" fmla="*/ 237 h 237"/>
                  <a:gd name="T30" fmla="*/ 220 w 257"/>
                  <a:gd name="T31" fmla="*/ 236 h 237"/>
                  <a:gd name="T32" fmla="*/ 257 w 257"/>
                  <a:gd name="T33" fmla="*/ 232 h 237"/>
                  <a:gd name="T34" fmla="*/ 224 w 257"/>
                  <a:gd name="T35" fmla="*/ 227 h 237"/>
                  <a:gd name="T36" fmla="*/ 195 w 257"/>
                  <a:gd name="T37" fmla="*/ 220 h 237"/>
                  <a:gd name="T38" fmla="*/ 170 w 257"/>
                  <a:gd name="T39" fmla="*/ 212 h 237"/>
                  <a:gd name="T40" fmla="*/ 148 w 257"/>
                  <a:gd name="T41" fmla="*/ 204 h 237"/>
                  <a:gd name="T42" fmla="*/ 128 w 257"/>
                  <a:gd name="T43" fmla="*/ 193 h 237"/>
                  <a:gd name="T44" fmla="*/ 112 w 257"/>
                  <a:gd name="T45" fmla="*/ 182 h 237"/>
                  <a:gd name="T46" fmla="*/ 97 w 257"/>
                  <a:gd name="T47" fmla="*/ 169 h 237"/>
                  <a:gd name="T48" fmla="*/ 84 w 257"/>
                  <a:gd name="T49" fmla="*/ 155 h 237"/>
                  <a:gd name="T50" fmla="*/ 72 w 257"/>
                  <a:gd name="T51" fmla="*/ 141 h 237"/>
                  <a:gd name="T52" fmla="*/ 61 w 257"/>
                  <a:gd name="T53" fmla="*/ 125 h 237"/>
                  <a:gd name="T54" fmla="*/ 52 w 257"/>
                  <a:gd name="T55" fmla="*/ 107 h 237"/>
                  <a:gd name="T56" fmla="*/ 43 w 257"/>
                  <a:gd name="T57" fmla="*/ 88 h 237"/>
                  <a:gd name="T58" fmla="*/ 33 w 257"/>
                  <a:gd name="T59" fmla="*/ 69 h 237"/>
                  <a:gd name="T60" fmla="*/ 23 w 257"/>
                  <a:gd name="T61" fmla="*/ 47 h 237"/>
                  <a:gd name="T62" fmla="*/ 12 w 257"/>
                  <a:gd name="T63" fmla="*/ 24 h 237"/>
                  <a:gd name="T64" fmla="*/ 0 w 257"/>
                  <a:gd name="T65" fmla="*/ 0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70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>
                  <a:gd name="T0" fmla="*/ 77 w 124"/>
                  <a:gd name="T1" fmla="*/ 0 h 110"/>
                  <a:gd name="T2" fmla="*/ 124 w 124"/>
                  <a:gd name="T3" fmla="*/ 108 h 110"/>
                  <a:gd name="T4" fmla="*/ 120 w 124"/>
                  <a:gd name="T5" fmla="*/ 107 h 110"/>
                  <a:gd name="T6" fmla="*/ 107 w 124"/>
                  <a:gd name="T7" fmla="*/ 105 h 110"/>
                  <a:gd name="T8" fmla="*/ 89 w 124"/>
                  <a:gd name="T9" fmla="*/ 101 h 110"/>
                  <a:gd name="T10" fmla="*/ 68 w 124"/>
                  <a:gd name="T11" fmla="*/ 99 h 110"/>
                  <a:gd name="T12" fmla="*/ 45 w 124"/>
                  <a:gd name="T13" fmla="*/ 97 h 110"/>
                  <a:gd name="T14" fmla="*/ 25 w 124"/>
                  <a:gd name="T15" fmla="*/ 98 h 110"/>
                  <a:gd name="T16" fmla="*/ 9 w 124"/>
                  <a:gd name="T17" fmla="*/ 102 h 110"/>
                  <a:gd name="T18" fmla="*/ 0 w 124"/>
                  <a:gd name="T19" fmla="*/ 110 h 110"/>
                  <a:gd name="T20" fmla="*/ 4 w 124"/>
                  <a:gd name="T21" fmla="*/ 98 h 110"/>
                  <a:gd name="T22" fmla="*/ 8 w 124"/>
                  <a:gd name="T23" fmla="*/ 89 h 110"/>
                  <a:gd name="T24" fmla="*/ 16 w 124"/>
                  <a:gd name="T25" fmla="*/ 82 h 110"/>
                  <a:gd name="T26" fmla="*/ 25 w 124"/>
                  <a:gd name="T27" fmla="*/ 76 h 110"/>
                  <a:gd name="T28" fmla="*/ 36 w 124"/>
                  <a:gd name="T29" fmla="*/ 72 h 110"/>
                  <a:gd name="T30" fmla="*/ 47 w 124"/>
                  <a:gd name="T31" fmla="*/ 71 h 110"/>
                  <a:gd name="T32" fmla="*/ 59 w 124"/>
                  <a:gd name="T33" fmla="*/ 71 h 110"/>
                  <a:gd name="T34" fmla="*/ 72 w 124"/>
                  <a:gd name="T35" fmla="*/ 74 h 110"/>
                  <a:gd name="T36" fmla="*/ 73 w 124"/>
                  <a:gd name="T37" fmla="*/ 71 h 110"/>
                  <a:gd name="T38" fmla="*/ 70 w 124"/>
                  <a:gd name="T39" fmla="*/ 56 h 110"/>
                  <a:gd name="T40" fmla="*/ 67 w 124"/>
                  <a:gd name="T41" fmla="*/ 38 h 110"/>
                  <a:gd name="T42" fmla="*/ 65 w 124"/>
                  <a:gd name="T43" fmla="*/ 30 h 110"/>
                  <a:gd name="T44" fmla="*/ 63 w 124"/>
                  <a:gd name="T45" fmla="*/ 30 h 110"/>
                  <a:gd name="T46" fmla="*/ 61 w 124"/>
                  <a:gd name="T47" fmla="*/ 29 h 110"/>
                  <a:gd name="T48" fmla="*/ 59 w 124"/>
                  <a:gd name="T49" fmla="*/ 26 h 110"/>
                  <a:gd name="T50" fmla="*/ 57 w 124"/>
                  <a:gd name="T51" fmla="*/ 23 h 110"/>
                  <a:gd name="T52" fmla="*/ 57 w 124"/>
                  <a:gd name="T53" fmla="*/ 19 h 110"/>
                  <a:gd name="T54" fmla="*/ 59 w 124"/>
                  <a:gd name="T55" fmla="*/ 14 h 110"/>
                  <a:gd name="T56" fmla="*/ 66 w 124"/>
                  <a:gd name="T57" fmla="*/ 8 h 110"/>
                  <a:gd name="T58" fmla="*/ 77 w 124"/>
                  <a:gd name="T59" fmla="*/ 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71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5 w 109"/>
                  <a:gd name="T3" fmla="*/ 1 h 156"/>
                  <a:gd name="T4" fmla="*/ 18 w 109"/>
                  <a:gd name="T5" fmla="*/ 5 h 156"/>
                  <a:gd name="T6" fmla="*/ 37 w 109"/>
                  <a:gd name="T7" fmla="*/ 12 h 156"/>
                  <a:gd name="T8" fmla="*/ 58 w 109"/>
                  <a:gd name="T9" fmla="*/ 24 h 156"/>
                  <a:gd name="T10" fmla="*/ 78 w 109"/>
                  <a:gd name="T11" fmla="*/ 44 h 156"/>
                  <a:gd name="T12" fmla="*/ 96 w 109"/>
                  <a:gd name="T13" fmla="*/ 71 h 156"/>
                  <a:gd name="T14" fmla="*/ 107 w 109"/>
                  <a:gd name="T15" fmla="*/ 108 h 156"/>
                  <a:gd name="T16" fmla="*/ 109 w 109"/>
                  <a:gd name="T17" fmla="*/ 156 h 156"/>
                  <a:gd name="T18" fmla="*/ 105 w 109"/>
                  <a:gd name="T19" fmla="*/ 156 h 156"/>
                  <a:gd name="T20" fmla="*/ 99 w 109"/>
                  <a:gd name="T21" fmla="*/ 156 h 156"/>
                  <a:gd name="T22" fmla="*/ 93 w 109"/>
                  <a:gd name="T23" fmla="*/ 156 h 156"/>
                  <a:gd name="T24" fmla="*/ 87 w 109"/>
                  <a:gd name="T25" fmla="*/ 154 h 156"/>
                  <a:gd name="T26" fmla="*/ 81 w 109"/>
                  <a:gd name="T27" fmla="*/ 153 h 156"/>
                  <a:gd name="T28" fmla="*/ 74 w 109"/>
                  <a:gd name="T29" fmla="*/ 150 h 156"/>
                  <a:gd name="T30" fmla="*/ 66 w 109"/>
                  <a:gd name="T31" fmla="*/ 145 h 156"/>
                  <a:gd name="T32" fmla="*/ 58 w 109"/>
                  <a:gd name="T33" fmla="*/ 139 h 156"/>
                  <a:gd name="T34" fmla="*/ 53 w 109"/>
                  <a:gd name="T35" fmla="*/ 126 h 156"/>
                  <a:gd name="T36" fmla="*/ 53 w 109"/>
                  <a:gd name="T37" fmla="*/ 111 h 156"/>
                  <a:gd name="T38" fmla="*/ 56 w 109"/>
                  <a:gd name="T39" fmla="*/ 96 h 156"/>
                  <a:gd name="T40" fmla="*/ 59 w 109"/>
                  <a:gd name="T41" fmla="*/ 80 h 156"/>
                  <a:gd name="T42" fmla="*/ 56 w 109"/>
                  <a:gd name="T43" fmla="*/ 62 h 156"/>
                  <a:gd name="T44" fmla="*/ 48 w 109"/>
                  <a:gd name="T45" fmla="*/ 43 h 156"/>
                  <a:gd name="T46" fmla="*/ 31 w 109"/>
                  <a:gd name="T47" fmla="*/ 23 h 156"/>
                  <a:gd name="T48" fmla="*/ 0 w 109"/>
                  <a:gd name="T49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72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>
                  <a:gd name="T0" fmla="*/ 31 w 46"/>
                  <a:gd name="T1" fmla="*/ 0 h 94"/>
                  <a:gd name="T2" fmla="*/ 20 w 46"/>
                  <a:gd name="T3" fmla="*/ 38 h 94"/>
                  <a:gd name="T4" fmla="*/ 15 w 46"/>
                  <a:gd name="T5" fmla="*/ 62 h 94"/>
                  <a:gd name="T6" fmla="*/ 11 w 46"/>
                  <a:gd name="T7" fmla="*/ 79 h 94"/>
                  <a:gd name="T8" fmla="*/ 0 w 46"/>
                  <a:gd name="T9" fmla="*/ 94 h 94"/>
                  <a:gd name="T10" fmla="*/ 12 w 46"/>
                  <a:gd name="T11" fmla="*/ 88 h 94"/>
                  <a:gd name="T12" fmla="*/ 23 w 46"/>
                  <a:gd name="T13" fmla="*/ 80 h 94"/>
                  <a:gd name="T14" fmla="*/ 32 w 46"/>
                  <a:gd name="T15" fmla="*/ 69 h 94"/>
                  <a:gd name="T16" fmla="*/ 40 w 46"/>
                  <a:gd name="T17" fmla="*/ 57 h 94"/>
                  <a:gd name="T18" fmla="*/ 45 w 46"/>
                  <a:gd name="T19" fmla="*/ 44 h 94"/>
                  <a:gd name="T20" fmla="*/ 46 w 46"/>
                  <a:gd name="T21" fmla="*/ 30 h 94"/>
                  <a:gd name="T22" fmla="*/ 42 w 46"/>
                  <a:gd name="T23" fmla="*/ 15 h 94"/>
                  <a:gd name="T24" fmla="*/ 31 w 46"/>
                  <a:gd name="T25" fmla="*/ 0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73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1 w 54"/>
                  <a:gd name="T3" fmla="*/ 1 h 40"/>
                  <a:gd name="T4" fmla="*/ 6 w 54"/>
                  <a:gd name="T5" fmla="*/ 3 h 40"/>
                  <a:gd name="T6" fmla="*/ 13 w 54"/>
                  <a:gd name="T7" fmla="*/ 8 h 40"/>
                  <a:gd name="T8" fmla="*/ 21 w 54"/>
                  <a:gd name="T9" fmla="*/ 12 h 40"/>
                  <a:gd name="T10" fmla="*/ 29 w 54"/>
                  <a:gd name="T11" fmla="*/ 15 h 40"/>
                  <a:gd name="T12" fmla="*/ 38 w 54"/>
                  <a:gd name="T13" fmla="*/ 17 h 40"/>
                  <a:gd name="T14" fmla="*/ 46 w 54"/>
                  <a:gd name="T15" fmla="*/ 18 h 40"/>
                  <a:gd name="T16" fmla="*/ 54 w 54"/>
                  <a:gd name="T17" fmla="*/ 16 h 40"/>
                  <a:gd name="T18" fmla="*/ 53 w 54"/>
                  <a:gd name="T19" fmla="*/ 25 h 40"/>
                  <a:gd name="T20" fmla="*/ 50 w 54"/>
                  <a:gd name="T21" fmla="*/ 33 h 40"/>
                  <a:gd name="T22" fmla="*/ 44 w 54"/>
                  <a:gd name="T23" fmla="*/ 38 h 40"/>
                  <a:gd name="T24" fmla="*/ 37 w 54"/>
                  <a:gd name="T25" fmla="*/ 40 h 40"/>
                  <a:gd name="T26" fmla="*/ 28 w 54"/>
                  <a:gd name="T27" fmla="*/ 39 h 40"/>
                  <a:gd name="T28" fmla="*/ 19 w 54"/>
                  <a:gd name="T29" fmla="*/ 32 h 40"/>
                  <a:gd name="T30" fmla="*/ 10 w 54"/>
                  <a:gd name="T31" fmla="*/ 20 h 40"/>
                  <a:gd name="T32" fmla="*/ 0 w 54"/>
                  <a:gd name="T33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74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6 w 149"/>
                  <a:gd name="T3" fmla="*/ 6 h 704"/>
                  <a:gd name="T4" fmla="*/ 16 w 149"/>
                  <a:gd name="T5" fmla="*/ 14 h 704"/>
                  <a:gd name="T6" fmla="*/ 28 w 149"/>
                  <a:gd name="T7" fmla="*/ 24 h 704"/>
                  <a:gd name="T8" fmla="*/ 41 w 149"/>
                  <a:gd name="T9" fmla="*/ 37 h 704"/>
                  <a:gd name="T10" fmla="*/ 58 w 149"/>
                  <a:gd name="T11" fmla="*/ 53 h 704"/>
                  <a:gd name="T12" fmla="*/ 73 w 149"/>
                  <a:gd name="T13" fmla="*/ 70 h 704"/>
                  <a:gd name="T14" fmla="*/ 88 w 149"/>
                  <a:gd name="T15" fmla="*/ 90 h 704"/>
                  <a:gd name="T16" fmla="*/ 100 w 149"/>
                  <a:gd name="T17" fmla="*/ 113 h 704"/>
                  <a:gd name="T18" fmla="*/ 112 w 149"/>
                  <a:gd name="T19" fmla="*/ 137 h 704"/>
                  <a:gd name="T20" fmla="*/ 120 w 149"/>
                  <a:gd name="T21" fmla="*/ 165 h 704"/>
                  <a:gd name="T22" fmla="*/ 124 w 149"/>
                  <a:gd name="T23" fmla="*/ 196 h 704"/>
                  <a:gd name="T24" fmla="*/ 126 w 149"/>
                  <a:gd name="T25" fmla="*/ 228 h 704"/>
                  <a:gd name="T26" fmla="*/ 120 w 149"/>
                  <a:gd name="T27" fmla="*/ 264 h 704"/>
                  <a:gd name="T28" fmla="*/ 109 w 149"/>
                  <a:gd name="T29" fmla="*/ 302 h 704"/>
                  <a:gd name="T30" fmla="*/ 92 w 149"/>
                  <a:gd name="T31" fmla="*/ 342 h 704"/>
                  <a:gd name="T32" fmla="*/ 67 w 149"/>
                  <a:gd name="T33" fmla="*/ 386 h 704"/>
                  <a:gd name="T34" fmla="*/ 39 w 149"/>
                  <a:gd name="T35" fmla="*/ 436 h 704"/>
                  <a:gd name="T36" fmla="*/ 21 w 149"/>
                  <a:gd name="T37" fmla="*/ 482 h 704"/>
                  <a:gd name="T38" fmla="*/ 10 w 149"/>
                  <a:gd name="T39" fmla="*/ 525 h 704"/>
                  <a:gd name="T40" fmla="*/ 6 w 149"/>
                  <a:gd name="T41" fmla="*/ 566 h 704"/>
                  <a:gd name="T42" fmla="*/ 6 w 149"/>
                  <a:gd name="T43" fmla="*/ 605 h 704"/>
                  <a:gd name="T44" fmla="*/ 8 w 149"/>
                  <a:gd name="T45" fmla="*/ 641 h 704"/>
                  <a:gd name="T46" fmla="*/ 12 w 149"/>
                  <a:gd name="T47" fmla="*/ 673 h 704"/>
                  <a:gd name="T48" fmla="*/ 14 w 149"/>
                  <a:gd name="T49" fmla="*/ 704 h 704"/>
                  <a:gd name="T50" fmla="*/ 41 w 149"/>
                  <a:gd name="T51" fmla="*/ 688 h 704"/>
                  <a:gd name="T52" fmla="*/ 39 w 149"/>
                  <a:gd name="T53" fmla="*/ 680 h 704"/>
                  <a:gd name="T54" fmla="*/ 36 w 149"/>
                  <a:gd name="T55" fmla="*/ 657 h 704"/>
                  <a:gd name="T56" fmla="*/ 33 w 149"/>
                  <a:gd name="T57" fmla="*/ 622 h 704"/>
                  <a:gd name="T58" fmla="*/ 35 w 149"/>
                  <a:gd name="T59" fmla="*/ 575 h 704"/>
                  <a:gd name="T60" fmla="*/ 41 w 149"/>
                  <a:gd name="T61" fmla="*/ 519 h 704"/>
                  <a:gd name="T62" fmla="*/ 58 w 149"/>
                  <a:gd name="T63" fmla="*/ 455 h 704"/>
                  <a:gd name="T64" fmla="*/ 86 w 149"/>
                  <a:gd name="T65" fmla="*/ 386 h 704"/>
                  <a:gd name="T66" fmla="*/ 129 w 149"/>
                  <a:gd name="T67" fmla="*/ 313 h 704"/>
                  <a:gd name="T68" fmla="*/ 143 w 149"/>
                  <a:gd name="T69" fmla="*/ 279 h 704"/>
                  <a:gd name="T70" fmla="*/ 149 w 149"/>
                  <a:gd name="T71" fmla="*/ 235 h 704"/>
                  <a:gd name="T72" fmla="*/ 144 w 149"/>
                  <a:gd name="T73" fmla="*/ 184 h 704"/>
                  <a:gd name="T74" fmla="*/ 131 w 149"/>
                  <a:gd name="T75" fmla="*/ 134 h 704"/>
                  <a:gd name="T76" fmla="*/ 109 w 149"/>
                  <a:gd name="T77" fmla="*/ 85 h 704"/>
                  <a:gd name="T78" fmla="*/ 81 w 149"/>
                  <a:gd name="T79" fmla="*/ 44 h 704"/>
                  <a:gd name="T80" fmla="*/ 44 w 149"/>
                  <a:gd name="T81" fmla="*/ 14 h 704"/>
                  <a:gd name="T82" fmla="*/ 0 w 149"/>
                  <a:gd name="T83" fmla="*/ 0 h 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</p:grpSp>
        <p:sp>
          <p:nvSpPr>
            <p:cNvPr id="88075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94 w 128"/>
                <a:gd name="T1" fmla="*/ 0 h 217"/>
                <a:gd name="T2" fmla="*/ 105 w 128"/>
                <a:gd name="T3" fmla="*/ 9 h 217"/>
                <a:gd name="T4" fmla="*/ 115 w 128"/>
                <a:gd name="T5" fmla="*/ 27 h 217"/>
                <a:gd name="T6" fmla="*/ 123 w 128"/>
                <a:gd name="T7" fmla="*/ 50 h 217"/>
                <a:gd name="T8" fmla="*/ 128 w 128"/>
                <a:gd name="T9" fmla="*/ 78 h 217"/>
                <a:gd name="T10" fmla="*/ 127 w 128"/>
                <a:gd name="T11" fmla="*/ 111 h 217"/>
                <a:gd name="T12" fmla="*/ 116 w 128"/>
                <a:gd name="T13" fmla="*/ 145 h 217"/>
                <a:gd name="T14" fmla="*/ 94 w 128"/>
                <a:gd name="T15" fmla="*/ 181 h 217"/>
                <a:gd name="T16" fmla="*/ 60 w 128"/>
                <a:gd name="T17" fmla="*/ 217 h 217"/>
                <a:gd name="T18" fmla="*/ 49 w 128"/>
                <a:gd name="T19" fmla="*/ 213 h 217"/>
                <a:gd name="T20" fmla="*/ 38 w 128"/>
                <a:gd name="T21" fmla="*/ 210 h 217"/>
                <a:gd name="T22" fmla="*/ 26 w 128"/>
                <a:gd name="T23" fmla="*/ 205 h 217"/>
                <a:gd name="T24" fmla="*/ 16 w 128"/>
                <a:gd name="T25" fmla="*/ 201 h 217"/>
                <a:gd name="T26" fmla="*/ 8 w 128"/>
                <a:gd name="T27" fmla="*/ 196 h 217"/>
                <a:gd name="T28" fmla="*/ 2 w 128"/>
                <a:gd name="T29" fmla="*/ 190 h 217"/>
                <a:gd name="T30" fmla="*/ 0 w 128"/>
                <a:gd name="T31" fmla="*/ 183 h 217"/>
                <a:gd name="T32" fmla="*/ 1 w 128"/>
                <a:gd name="T33" fmla="*/ 178 h 217"/>
                <a:gd name="T34" fmla="*/ 13 w 128"/>
                <a:gd name="T35" fmla="*/ 171 h 217"/>
                <a:gd name="T36" fmla="*/ 29 w 128"/>
                <a:gd name="T37" fmla="*/ 161 h 217"/>
                <a:gd name="T38" fmla="*/ 46 w 128"/>
                <a:gd name="T39" fmla="*/ 150 h 217"/>
                <a:gd name="T40" fmla="*/ 63 w 128"/>
                <a:gd name="T41" fmla="*/ 134 h 217"/>
                <a:gd name="T42" fmla="*/ 79 w 128"/>
                <a:gd name="T43" fmla="*/ 112 h 217"/>
                <a:gd name="T44" fmla="*/ 91 w 128"/>
                <a:gd name="T45" fmla="*/ 83 h 217"/>
                <a:gd name="T46" fmla="*/ 97 w 128"/>
                <a:gd name="T47" fmla="*/ 46 h 217"/>
                <a:gd name="T48" fmla="*/ 94 w 128"/>
                <a:gd name="T49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076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077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078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75 w 117"/>
                <a:gd name="T1" fmla="*/ 0 h 132"/>
                <a:gd name="T2" fmla="*/ 0 w 117"/>
                <a:gd name="T3" fmla="*/ 25 h 132"/>
                <a:gd name="T4" fmla="*/ 3 w 117"/>
                <a:gd name="T5" fmla="*/ 26 h 132"/>
                <a:gd name="T6" fmla="*/ 14 w 117"/>
                <a:gd name="T7" fmla="*/ 29 h 132"/>
                <a:gd name="T8" fmla="*/ 29 w 117"/>
                <a:gd name="T9" fmla="*/ 36 h 132"/>
                <a:gd name="T10" fmla="*/ 46 w 117"/>
                <a:gd name="T11" fmla="*/ 47 h 132"/>
                <a:gd name="T12" fmla="*/ 66 w 117"/>
                <a:gd name="T13" fmla="*/ 62 h 132"/>
                <a:gd name="T14" fmla="*/ 84 w 117"/>
                <a:gd name="T15" fmla="*/ 80 h 132"/>
                <a:gd name="T16" fmla="*/ 102 w 117"/>
                <a:gd name="T17" fmla="*/ 103 h 132"/>
                <a:gd name="T18" fmla="*/ 116 w 117"/>
                <a:gd name="T19" fmla="*/ 132 h 132"/>
                <a:gd name="T20" fmla="*/ 117 w 117"/>
                <a:gd name="T21" fmla="*/ 120 h 132"/>
                <a:gd name="T22" fmla="*/ 115 w 117"/>
                <a:gd name="T23" fmla="*/ 107 h 132"/>
                <a:gd name="T24" fmla="*/ 108 w 117"/>
                <a:gd name="T25" fmla="*/ 90 h 132"/>
                <a:gd name="T26" fmla="*/ 99 w 117"/>
                <a:gd name="T27" fmla="*/ 74 h 132"/>
                <a:gd name="T28" fmla="*/ 89 w 117"/>
                <a:gd name="T29" fmla="*/ 58 h 132"/>
                <a:gd name="T30" fmla="*/ 78 w 117"/>
                <a:gd name="T31" fmla="*/ 45 h 132"/>
                <a:gd name="T32" fmla="*/ 67 w 117"/>
                <a:gd name="T33" fmla="*/ 36 h 132"/>
                <a:gd name="T34" fmla="*/ 58 w 117"/>
                <a:gd name="T35" fmla="*/ 32 h 132"/>
                <a:gd name="T36" fmla="*/ 69 w 117"/>
                <a:gd name="T37" fmla="*/ 29 h 132"/>
                <a:gd name="T38" fmla="*/ 79 w 117"/>
                <a:gd name="T39" fmla="*/ 28 h 132"/>
                <a:gd name="T40" fmla="*/ 89 w 117"/>
                <a:gd name="T41" fmla="*/ 26 h 132"/>
                <a:gd name="T42" fmla="*/ 98 w 117"/>
                <a:gd name="T43" fmla="*/ 25 h 132"/>
                <a:gd name="T44" fmla="*/ 105 w 117"/>
                <a:gd name="T45" fmla="*/ 24 h 132"/>
                <a:gd name="T46" fmla="*/ 109 w 117"/>
                <a:gd name="T47" fmla="*/ 22 h 132"/>
                <a:gd name="T48" fmla="*/ 113 w 117"/>
                <a:gd name="T49" fmla="*/ 21 h 132"/>
                <a:gd name="T50" fmla="*/ 114 w 117"/>
                <a:gd name="T51" fmla="*/ 21 h 132"/>
                <a:gd name="T52" fmla="*/ 75 w 117"/>
                <a:gd name="T53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079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29 w 29"/>
                <a:gd name="T1" fmla="*/ 0 h 77"/>
                <a:gd name="T2" fmla="*/ 23 w 29"/>
                <a:gd name="T3" fmla="*/ 0 h 77"/>
                <a:gd name="T4" fmla="*/ 16 w 29"/>
                <a:gd name="T5" fmla="*/ 4 h 77"/>
                <a:gd name="T6" fmla="*/ 9 w 29"/>
                <a:gd name="T7" fmla="*/ 9 h 77"/>
                <a:gd name="T8" fmla="*/ 4 w 29"/>
                <a:gd name="T9" fmla="*/ 19 h 77"/>
                <a:gd name="T10" fmla="*/ 1 w 29"/>
                <a:gd name="T11" fmla="*/ 30 h 77"/>
                <a:gd name="T12" fmla="*/ 0 w 29"/>
                <a:gd name="T13" fmla="*/ 44 h 77"/>
                <a:gd name="T14" fmla="*/ 3 w 29"/>
                <a:gd name="T15" fmla="*/ 60 h 77"/>
                <a:gd name="T16" fmla="*/ 11 w 29"/>
                <a:gd name="T17" fmla="*/ 77 h 77"/>
                <a:gd name="T18" fmla="*/ 15 w 29"/>
                <a:gd name="T19" fmla="*/ 53 h 77"/>
                <a:gd name="T20" fmla="*/ 19 w 29"/>
                <a:gd name="T21" fmla="*/ 37 h 77"/>
                <a:gd name="T22" fmla="*/ 23 w 29"/>
                <a:gd name="T23" fmla="*/ 22 h 77"/>
                <a:gd name="T24" fmla="*/ 29 w 29"/>
                <a:gd name="T2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080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grpSp>
          <p:nvGrpSpPr>
            <p:cNvPr id="88081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88082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83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84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</p:grpSp>
        <p:grpSp>
          <p:nvGrpSpPr>
            <p:cNvPr id="88085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88086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87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88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</p:grpSp>
        <p:grpSp>
          <p:nvGrpSpPr>
            <p:cNvPr id="88089" name="Group 25"/>
            <p:cNvGrpSpPr>
              <a:grpSpLocks/>
            </p:cNvGrpSpPr>
            <p:nvPr userDrawn="1"/>
          </p:nvGrpSpPr>
          <p:grpSpPr bwMode="auto">
            <a:xfrm rot="-1307516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88090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91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92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</p:grpSp>
        <p:grpSp>
          <p:nvGrpSpPr>
            <p:cNvPr id="88093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88094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95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96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</p:grpSp>
        <p:grpSp>
          <p:nvGrpSpPr>
            <p:cNvPr id="88097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88098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99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100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</p:grpSp>
        <p:sp>
          <p:nvSpPr>
            <p:cNvPr id="88101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102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5 h 237"/>
                <a:gd name="T4" fmla="*/ 3 w 257"/>
                <a:gd name="T5" fmla="*/ 50 h 237"/>
                <a:gd name="T6" fmla="*/ 6 w 257"/>
                <a:gd name="T7" fmla="*/ 75 h 237"/>
                <a:gd name="T8" fmla="*/ 11 w 257"/>
                <a:gd name="T9" fmla="*/ 98 h 237"/>
                <a:gd name="T10" fmla="*/ 18 w 257"/>
                <a:gd name="T11" fmla="*/ 119 h 237"/>
                <a:gd name="T12" fmla="*/ 27 w 257"/>
                <a:gd name="T13" fmla="*/ 141 h 237"/>
                <a:gd name="T14" fmla="*/ 38 w 257"/>
                <a:gd name="T15" fmla="*/ 161 h 237"/>
                <a:gd name="T16" fmla="*/ 51 w 257"/>
                <a:gd name="T17" fmla="*/ 178 h 237"/>
                <a:gd name="T18" fmla="*/ 67 w 257"/>
                <a:gd name="T19" fmla="*/ 194 h 237"/>
                <a:gd name="T20" fmla="*/ 86 w 257"/>
                <a:gd name="T21" fmla="*/ 208 h 237"/>
                <a:gd name="T22" fmla="*/ 106 w 257"/>
                <a:gd name="T23" fmla="*/ 219 h 237"/>
                <a:gd name="T24" fmla="*/ 131 w 257"/>
                <a:gd name="T25" fmla="*/ 228 h 237"/>
                <a:gd name="T26" fmla="*/ 158 w 257"/>
                <a:gd name="T27" fmla="*/ 234 h 237"/>
                <a:gd name="T28" fmla="*/ 188 w 257"/>
                <a:gd name="T29" fmla="*/ 237 h 237"/>
                <a:gd name="T30" fmla="*/ 220 w 257"/>
                <a:gd name="T31" fmla="*/ 236 h 237"/>
                <a:gd name="T32" fmla="*/ 257 w 257"/>
                <a:gd name="T33" fmla="*/ 232 h 237"/>
                <a:gd name="T34" fmla="*/ 224 w 257"/>
                <a:gd name="T35" fmla="*/ 227 h 237"/>
                <a:gd name="T36" fmla="*/ 195 w 257"/>
                <a:gd name="T37" fmla="*/ 220 h 237"/>
                <a:gd name="T38" fmla="*/ 170 w 257"/>
                <a:gd name="T39" fmla="*/ 212 h 237"/>
                <a:gd name="T40" fmla="*/ 148 w 257"/>
                <a:gd name="T41" fmla="*/ 204 h 237"/>
                <a:gd name="T42" fmla="*/ 128 w 257"/>
                <a:gd name="T43" fmla="*/ 193 h 237"/>
                <a:gd name="T44" fmla="*/ 112 w 257"/>
                <a:gd name="T45" fmla="*/ 182 h 237"/>
                <a:gd name="T46" fmla="*/ 97 w 257"/>
                <a:gd name="T47" fmla="*/ 169 h 237"/>
                <a:gd name="T48" fmla="*/ 84 w 257"/>
                <a:gd name="T49" fmla="*/ 155 h 237"/>
                <a:gd name="T50" fmla="*/ 72 w 257"/>
                <a:gd name="T51" fmla="*/ 141 h 237"/>
                <a:gd name="T52" fmla="*/ 61 w 257"/>
                <a:gd name="T53" fmla="*/ 125 h 237"/>
                <a:gd name="T54" fmla="*/ 52 w 257"/>
                <a:gd name="T55" fmla="*/ 107 h 237"/>
                <a:gd name="T56" fmla="*/ 43 w 257"/>
                <a:gd name="T57" fmla="*/ 88 h 237"/>
                <a:gd name="T58" fmla="*/ 33 w 257"/>
                <a:gd name="T59" fmla="*/ 69 h 237"/>
                <a:gd name="T60" fmla="*/ 23 w 257"/>
                <a:gd name="T61" fmla="*/ 47 h 237"/>
                <a:gd name="T62" fmla="*/ 12 w 257"/>
                <a:gd name="T63" fmla="*/ 24 h 237"/>
                <a:gd name="T64" fmla="*/ 0 w 257"/>
                <a:gd name="T6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103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77 w 124"/>
                <a:gd name="T1" fmla="*/ 0 h 110"/>
                <a:gd name="T2" fmla="*/ 124 w 124"/>
                <a:gd name="T3" fmla="*/ 108 h 110"/>
                <a:gd name="T4" fmla="*/ 120 w 124"/>
                <a:gd name="T5" fmla="*/ 107 h 110"/>
                <a:gd name="T6" fmla="*/ 107 w 124"/>
                <a:gd name="T7" fmla="*/ 105 h 110"/>
                <a:gd name="T8" fmla="*/ 89 w 124"/>
                <a:gd name="T9" fmla="*/ 101 h 110"/>
                <a:gd name="T10" fmla="*/ 68 w 124"/>
                <a:gd name="T11" fmla="*/ 99 h 110"/>
                <a:gd name="T12" fmla="*/ 45 w 124"/>
                <a:gd name="T13" fmla="*/ 97 h 110"/>
                <a:gd name="T14" fmla="*/ 25 w 124"/>
                <a:gd name="T15" fmla="*/ 98 h 110"/>
                <a:gd name="T16" fmla="*/ 9 w 124"/>
                <a:gd name="T17" fmla="*/ 102 h 110"/>
                <a:gd name="T18" fmla="*/ 0 w 124"/>
                <a:gd name="T19" fmla="*/ 110 h 110"/>
                <a:gd name="T20" fmla="*/ 4 w 124"/>
                <a:gd name="T21" fmla="*/ 98 h 110"/>
                <a:gd name="T22" fmla="*/ 8 w 124"/>
                <a:gd name="T23" fmla="*/ 89 h 110"/>
                <a:gd name="T24" fmla="*/ 16 w 124"/>
                <a:gd name="T25" fmla="*/ 82 h 110"/>
                <a:gd name="T26" fmla="*/ 25 w 124"/>
                <a:gd name="T27" fmla="*/ 76 h 110"/>
                <a:gd name="T28" fmla="*/ 36 w 124"/>
                <a:gd name="T29" fmla="*/ 72 h 110"/>
                <a:gd name="T30" fmla="*/ 47 w 124"/>
                <a:gd name="T31" fmla="*/ 71 h 110"/>
                <a:gd name="T32" fmla="*/ 59 w 124"/>
                <a:gd name="T33" fmla="*/ 71 h 110"/>
                <a:gd name="T34" fmla="*/ 72 w 124"/>
                <a:gd name="T35" fmla="*/ 74 h 110"/>
                <a:gd name="T36" fmla="*/ 73 w 124"/>
                <a:gd name="T37" fmla="*/ 71 h 110"/>
                <a:gd name="T38" fmla="*/ 70 w 124"/>
                <a:gd name="T39" fmla="*/ 56 h 110"/>
                <a:gd name="T40" fmla="*/ 67 w 124"/>
                <a:gd name="T41" fmla="*/ 38 h 110"/>
                <a:gd name="T42" fmla="*/ 65 w 124"/>
                <a:gd name="T43" fmla="*/ 30 h 110"/>
                <a:gd name="T44" fmla="*/ 63 w 124"/>
                <a:gd name="T45" fmla="*/ 30 h 110"/>
                <a:gd name="T46" fmla="*/ 61 w 124"/>
                <a:gd name="T47" fmla="*/ 29 h 110"/>
                <a:gd name="T48" fmla="*/ 59 w 124"/>
                <a:gd name="T49" fmla="*/ 26 h 110"/>
                <a:gd name="T50" fmla="*/ 57 w 124"/>
                <a:gd name="T51" fmla="*/ 23 h 110"/>
                <a:gd name="T52" fmla="*/ 57 w 124"/>
                <a:gd name="T53" fmla="*/ 19 h 110"/>
                <a:gd name="T54" fmla="*/ 59 w 124"/>
                <a:gd name="T55" fmla="*/ 14 h 110"/>
                <a:gd name="T56" fmla="*/ 66 w 124"/>
                <a:gd name="T57" fmla="*/ 8 h 110"/>
                <a:gd name="T58" fmla="*/ 77 w 124"/>
                <a:gd name="T5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104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31 w 46"/>
                <a:gd name="T1" fmla="*/ 0 h 94"/>
                <a:gd name="T2" fmla="*/ 20 w 46"/>
                <a:gd name="T3" fmla="*/ 38 h 94"/>
                <a:gd name="T4" fmla="*/ 15 w 46"/>
                <a:gd name="T5" fmla="*/ 62 h 94"/>
                <a:gd name="T6" fmla="*/ 11 w 46"/>
                <a:gd name="T7" fmla="*/ 79 h 94"/>
                <a:gd name="T8" fmla="*/ 0 w 46"/>
                <a:gd name="T9" fmla="*/ 94 h 94"/>
                <a:gd name="T10" fmla="*/ 12 w 46"/>
                <a:gd name="T11" fmla="*/ 88 h 94"/>
                <a:gd name="T12" fmla="*/ 23 w 46"/>
                <a:gd name="T13" fmla="*/ 80 h 94"/>
                <a:gd name="T14" fmla="*/ 32 w 46"/>
                <a:gd name="T15" fmla="*/ 69 h 94"/>
                <a:gd name="T16" fmla="*/ 40 w 46"/>
                <a:gd name="T17" fmla="*/ 57 h 94"/>
                <a:gd name="T18" fmla="*/ 45 w 46"/>
                <a:gd name="T19" fmla="*/ 44 h 94"/>
                <a:gd name="T20" fmla="*/ 46 w 46"/>
                <a:gd name="T21" fmla="*/ 30 h 94"/>
                <a:gd name="T22" fmla="*/ 42 w 46"/>
                <a:gd name="T23" fmla="*/ 15 h 94"/>
                <a:gd name="T24" fmla="*/ 31 w 46"/>
                <a:gd name="T2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105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106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6 w 149"/>
                <a:gd name="T3" fmla="*/ 6 h 704"/>
                <a:gd name="T4" fmla="*/ 16 w 149"/>
                <a:gd name="T5" fmla="*/ 14 h 704"/>
                <a:gd name="T6" fmla="*/ 28 w 149"/>
                <a:gd name="T7" fmla="*/ 24 h 704"/>
                <a:gd name="T8" fmla="*/ 41 w 149"/>
                <a:gd name="T9" fmla="*/ 37 h 704"/>
                <a:gd name="T10" fmla="*/ 58 w 149"/>
                <a:gd name="T11" fmla="*/ 53 h 704"/>
                <a:gd name="T12" fmla="*/ 73 w 149"/>
                <a:gd name="T13" fmla="*/ 70 h 704"/>
                <a:gd name="T14" fmla="*/ 88 w 149"/>
                <a:gd name="T15" fmla="*/ 90 h 704"/>
                <a:gd name="T16" fmla="*/ 100 w 149"/>
                <a:gd name="T17" fmla="*/ 113 h 704"/>
                <a:gd name="T18" fmla="*/ 112 w 149"/>
                <a:gd name="T19" fmla="*/ 137 h 704"/>
                <a:gd name="T20" fmla="*/ 120 w 149"/>
                <a:gd name="T21" fmla="*/ 165 h 704"/>
                <a:gd name="T22" fmla="*/ 124 w 149"/>
                <a:gd name="T23" fmla="*/ 196 h 704"/>
                <a:gd name="T24" fmla="*/ 126 w 149"/>
                <a:gd name="T25" fmla="*/ 228 h 704"/>
                <a:gd name="T26" fmla="*/ 120 w 149"/>
                <a:gd name="T27" fmla="*/ 264 h 704"/>
                <a:gd name="T28" fmla="*/ 109 w 149"/>
                <a:gd name="T29" fmla="*/ 302 h 704"/>
                <a:gd name="T30" fmla="*/ 92 w 149"/>
                <a:gd name="T31" fmla="*/ 342 h 704"/>
                <a:gd name="T32" fmla="*/ 67 w 149"/>
                <a:gd name="T33" fmla="*/ 386 h 704"/>
                <a:gd name="T34" fmla="*/ 39 w 149"/>
                <a:gd name="T35" fmla="*/ 436 h 704"/>
                <a:gd name="T36" fmla="*/ 21 w 149"/>
                <a:gd name="T37" fmla="*/ 482 h 704"/>
                <a:gd name="T38" fmla="*/ 10 w 149"/>
                <a:gd name="T39" fmla="*/ 525 h 704"/>
                <a:gd name="T40" fmla="*/ 6 w 149"/>
                <a:gd name="T41" fmla="*/ 566 h 704"/>
                <a:gd name="T42" fmla="*/ 6 w 149"/>
                <a:gd name="T43" fmla="*/ 605 h 704"/>
                <a:gd name="T44" fmla="*/ 8 w 149"/>
                <a:gd name="T45" fmla="*/ 641 h 704"/>
                <a:gd name="T46" fmla="*/ 12 w 149"/>
                <a:gd name="T47" fmla="*/ 673 h 704"/>
                <a:gd name="T48" fmla="*/ 14 w 149"/>
                <a:gd name="T49" fmla="*/ 704 h 704"/>
                <a:gd name="T50" fmla="*/ 41 w 149"/>
                <a:gd name="T51" fmla="*/ 688 h 704"/>
                <a:gd name="T52" fmla="*/ 39 w 149"/>
                <a:gd name="T53" fmla="*/ 680 h 704"/>
                <a:gd name="T54" fmla="*/ 36 w 149"/>
                <a:gd name="T55" fmla="*/ 657 h 704"/>
                <a:gd name="T56" fmla="*/ 33 w 149"/>
                <a:gd name="T57" fmla="*/ 622 h 704"/>
                <a:gd name="T58" fmla="*/ 35 w 149"/>
                <a:gd name="T59" fmla="*/ 575 h 704"/>
                <a:gd name="T60" fmla="*/ 41 w 149"/>
                <a:gd name="T61" fmla="*/ 519 h 704"/>
                <a:gd name="T62" fmla="*/ 58 w 149"/>
                <a:gd name="T63" fmla="*/ 455 h 704"/>
                <a:gd name="T64" fmla="*/ 86 w 149"/>
                <a:gd name="T65" fmla="*/ 386 h 704"/>
                <a:gd name="T66" fmla="*/ 129 w 149"/>
                <a:gd name="T67" fmla="*/ 313 h 704"/>
                <a:gd name="T68" fmla="*/ 143 w 149"/>
                <a:gd name="T69" fmla="*/ 279 h 704"/>
                <a:gd name="T70" fmla="*/ 149 w 149"/>
                <a:gd name="T71" fmla="*/ 235 h 704"/>
                <a:gd name="T72" fmla="*/ 144 w 149"/>
                <a:gd name="T73" fmla="*/ 184 h 704"/>
                <a:gd name="T74" fmla="*/ 131 w 149"/>
                <a:gd name="T75" fmla="*/ 134 h 704"/>
                <a:gd name="T76" fmla="*/ 109 w 149"/>
                <a:gd name="T77" fmla="*/ 85 h 704"/>
                <a:gd name="T78" fmla="*/ 81 w 149"/>
                <a:gd name="T79" fmla="*/ 44 h 704"/>
                <a:gd name="T80" fmla="*/ 44 w 149"/>
                <a:gd name="T81" fmla="*/ 14 h 704"/>
                <a:gd name="T82" fmla="*/ 0 w 149"/>
                <a:gd name="T83" fmla="*/ 0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107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</p:grpSp>
      <p:sp>
        <p:nvSpPr>
          <p:cNvPr id="88108" name="Rectangle 4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88109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88110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7128A2F-DA35-404B-97A5-3E363C6779D9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  <p:sp>
        <p:nvSpPr>
          <p:cNvPr id="88111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993366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5200" b="1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88112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728422791"/>
      </p:ext>
    </p:extLst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4930BD-CA6D-4F78-88D7-A2E5D923610C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90168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89165A-D8DD-4C6D-A031-BC51082F1676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748353"/>
      </p:ext>
    </p:extLst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912521-23D3-4986-A59A-86BD430A517E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091174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B10976-6E45-49DC-8213-320DB2A8919F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034498"/>
      </p:ext>
    </p:extLst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56C750-2451-4284-B795-E289C8FD06D1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729919"/>
      </p:ext>
    </p:extLst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B2C662-9AB1-4E70-B133-76A11559B7C5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334029"/>
      </p:ext>
    </p:extLst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BF63C6-B4B1-4A22-BC95-E98BDA9E32AD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865804"/>
      </p:ext>
    </p:extLst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B362D8-E150-4C91-B558-A5D174B2313A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49887"/>
      </p:ext>
    </p:extLst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FA265E-C566-4724-A214-701D1DB9EEEA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97372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D92A1-0E47-4A59-B558-2140F04CB6D3}" type="datetimeFigureOut">
              <a:rPr lang="ru-RU" smtClean="0"/>
              <a:t>31.10.2012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50928-BA83-4CEB-B392-48BE44583F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28228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857650-4574-4353-A45B-9C1757948D5D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46706"/>
      </p:ext>
    </p:extLst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5611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999D0BA-A6F5-467A-B532-3B42110385A7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416840"/>
      </p:ext>
    </p:extLst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066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88067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88068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>
                  <a:gd name="T0" fmla="*/ 16 w 596"/>
                  <a:gd name="T1" fmla="*/ 370 h 666"/>
                  <a:gd name="T2" fmla="*/ 6 w 596"/>
                  <a:gd name="T3" fmla="*/ 341 h 666"/>
                  <a:gd name="T4" fmla="*/ 0 w 596"/>
                  <a:gd name="T5" fmla="*/ 289 h 666"/>
                  <a:gd name="T6" fmla="*/ 4 w 596"/>
                  <a:gd name="T7" fmla="*/ 222 h 666"/>
                  <a:gd name="T8" fmla="*/ 25 w 596"/>
                  <a:gd name="T9" fmla="*/ 151 h 666"/>
                  <a:gd name="T10" fmla="*/ 69 w 596"/>
                  <a:gd name="T11" fmla="*/ 84 h 666"/>
                  <a:gd name="T12" fmla="*/ 142 w 596"/>
                  <a:gd name="T13" fmla="*/ 31 h 666"/>
                  <a:gd name="T14" fmla="*/ 247 w 596"/>
                  <a:gd name="T15" fmla="*/ 2 h 666"/>
                  <a:gd name="T16" fmla="*/ 380 w 596"/>
                  <a:gd name="T17" fmla="*/ 9 h 666"/>
                  <a:gd name="T18" fmla="*/ 484 w 596"/>
                  <a:gd name="T19" fmla="*/ 68 h 666"/>
                  <a:gd name="T20" fmla="*/ 554 w 596"/>
                  <a:gd name="T21" fmla="*/ 165 h 666"/>
                  <a:gd name="T22" fmla="*/ 591 w 596"/>
                  <a:gd name="T23" fmla="*/ 284 h 666"/>
                  <a:gd name="T24" fmla="*/ 595 w 596"/>
                  <a:gd name="T25" fmla="*/ 409 h 666"/>
                  <a:gd name="T26" fmla="*/ 566 w 596"/>
                  <a:gd name="T27" fmla="*/ 525 h 666"/>
                  <a:gd name="T28" fmla="*/ 507 w 596"/>
                  <a:gd name="T29" fmla="*/ 615 h 666"/>
                  <a:gd name="T30" fmla="*/ 417 w 596"/>
                  <a:gd name="T31" fmla="*/ 663 h 666"/>
                  <a:gd name="T32" fmla="*/ 389 w 596"/>
                  <a:gd name="T33" fmla="*/ 659 h 666"/>
                  <a:gd name="T34" fmla="*/ 441 w 596"/>
                  <a:gd name="T35" fmla="*/ 617 h 666"/>
                  <a:gd name="T36" fmla="*/ 482 w 596"/>
                  <a:gd name="T37" fmla="*/ 544 h 666"/>
                  <a:gd name="T38" fmla="*/ 509 w 596"/>
                  <a:gd name="T39" fmla="*/ 454 h 666"/>
                  <a:gd name="T40" fmla="*/ 520 w 596"/>
                  <a:gd name="T41" fmla="*/ 355 h 666"/>
                  <a:gd name="T42" fmla="*/ 514 w 596"/>
                  <a:gd name="T43" fmla="*/ 258 h 666"/>
                  <a:gd name="T44" fmla="*/ 485 w 596"/>
                  <a:gd name="T45" fmla="*/ 174 h 666"/>
                  <a:gd name="T46" fmla="*/ 433 w 596"/>
                  <a:gd name="T47" fmla="*/ 112 h 666"/>
                  <a:gd name="T48" fmla="*/ 341 w 596"/>
                  <a:gd name="T49" fmla="*/ 75 h 666"/>
                  <a:gd name="T50" fmla="*/ 246 w 596"/>
                  <a:gd name="T51" fmla="*/ 61 h 666"/>
                  <a:gd name="T52" fmla="*/ 174 w 596"/>
                  <a:gd name="T53" fmla="*/ 71 h 666"/>
                  <a:gd name="T54" fmla="*/ 121 w 596"/>
                  <a:gd name="T55" fmla="*/ 101 h 666"/>
                  <a:gd name="T56" fmla="*/ 84 w 596"/>
                  <a:gd name="T57" fmla="*/ 149 h 666"/>
                  <a:gd name="T58" fmla="*/ 57 w 596"/>
                  <a:gd name="T59" fmla="*/ 206 h 666"/>
                  <a:gd name="T60" fmla="*/ 40 w 596"/>
                  <a:gd name="T61" fmla="*/ 272 h 666"/>
                  <a:gd name="T62" fmla="*/ 28 w 596"/>
                  <a:gd name="T63" fmla="*/ 339 h 6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69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25 h 237"/>
                  <a:gd name="T4" fmla="*/ 3 w 257"/>
                  <a:gd name="T5" fmla="*/ 50 h 237"/>
                  <a:gd name="T6" fmla="*/ 6 w 257"/>
                  <a:gd name="T7" fmla="*/ 75 h 237"/>
                  <a:gd name="T8" fmla="*/ 11 w 257"/>
                  <a:gd name="T9" fmla="*/ 98 h 237"/>
                  <a:gd name="T10" fmla="*/ 18 w 257"/>
                  <a:gd name="T11" fmla="*/ 119 h 237"/>
                  <a:gd name="T12" fmla="*/ 27 w 257"/>
                  <a:gd name="T13" fmla="*/ 141 h 237"/>
                  <a:gd name="T14" fmla="*/ 38 w 257"/>
                  <a:gd name="T15" fmla="*/ 161 h 237"/>
                  <a:gd name="T16" fmla="*/ 51 w 257"/>
                  <a:gd name="T17" fmla="*/ 178 h 237"/>
                  <a:gd name="T18" fmla="*/ 67 w 257"/>
                  <a:gd name="T19" fmla="*/ 194 h 237"/>
                  <a:gd name="T20" fmla="*/ 86 w 257"/>
                  <a:gd name="T21" fmla="*/ 208 h 237"/>
                  <a:gd name="T22" fmla="*/ 106 w 257"/>
                  <a:gd name="T23" fmla="*/ 219 h 237"/>
                  <a:gd name="T24" fmla="*/ 131 w 257"/>
                  <a:gd name="T25" fmla="*/ 228 h 237"/>
                  <a:gd name="T26" fmla="*/ 158 w 257"/>
                  <a:gd name="T27" fmla="*/ 234 h 237"/>
                  <a:gd name="T28" fmla="*/ 188 w 257"/>
                  <a:gd name="T29" fmla="*/ 237 h 237"/>
                  <a:gd name="T30" fmla="*/ 220 w 257"/>
                  <a:gd name="T31" fmla="*/ 236 h 237"/>
                  <a:gd name="T32" fmla="*/ 257 w 257"/>
                  <a:gd name="T33" fmla="*/ 232 h 237"/>
                  <a:gd name="T34" fmla="*/ 224 w 257"/>
                  <a:gd name="T35" fmla="*/ 227 h 237"/>
                  <a:gd name="T36" fmla="*/ 195 w 257"/>
                  <a:gd name="T37" fmla="*/ 220 h 237"/>
                  <a:gd name="T38" fmla="*/ 170 w 257"/>
                  <a:gd name="T39" fmla="*/ 212 h 237"/>
                  <a:gd name="T40" fmla="*/ 148 w 257"/>
                  <a:gd name="T41" fmla="*/ 204 h 237"/>
                  <a:gd name="T42" fmla="*/ 128 w 257"/>
                  <a:gd name="T43" fmla="*/ 193 h 237"/>
                  <a:gd name="T44" fmla="*/ 112 w 257"/>
                  <a:gd name="T45" fmla="*/ 182 h 237"/>
                  <a:gd name="T46" fmla="*/ 97 w 257"/>
                  <a:gd name="T47" fmla="*/ 169 h 237"/>
                  <a:gd name="T48" fmla="*/ 84 w 257"/>
                  <a:gd name="T49" fmla="*/ 155 h 237"/>
                  <a:gd name="T50" fmla="*/ 72 w 257"/>
                  <a:gd name="T51" fmla="*/ 141 h 237"/>
                  <a:gd name="T52" fmla="*/ 61 w 257"/>
                  <a:gd name="T53" fmla="*/ 125 h 237"/>
                  <a:gd name="T54" fmla="*/ 52 w 257"/>
                  <a:gd name="T55" fmla="*/ 107 h 237"/>
                  <a:gd name="T56" fmla="*/ 43 w 257"/>
                  <a:gd name="T57" fmla="*/ 88 h 237"/>
                  <a:gd name="T58" fmla="*/ 33 w 257"/>
                  <a:gd name="T59" fmla="*/ 69 h 237"/>
                  <a:gd name="T60" fmla="*/ 23 w 257"/>
                  <a:gd name="T61" fmla="*/ 47 h 237"/>
                  <a:gd name="T62" fmla="*/ 12 w 257"/>
                  <a:gd name="T63" fmla="*/ 24 h 237"/>
                  <a:gd name="T64" fmla="*/ 0 w 257"/>
                  <a:gd name="T65" fmla="*/ 0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70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>
                  <a:gd name="T0" fmla="*/ 77 w 124"/>
                  <a:gd name="T1" fmla="*/ 0 h 110"/>
                  <a:gd name="T2" fmla="*/ 124 w 124"/>
                  <a:gd name="T3" fmla="*/ 108 h 110"/>
                  <a:gd name="T4" fmla="*/ 120 w 124"/>
                  <a:gd name="T5" fmla="*/ 107 h 110"/>
                  <a:gd name="T6" fmla="*/ 107 w 124"/>
                  <a:gd name="T7" fmla="*/ 105 h 110"/>
                  <a:gd name="T8" fmla="*/ 89 w 124"/>
                  <a:gd name="T9" fmla="*/ 101 h 110"/>
                  <a:gd name="T10" fmla="*/ 68 w 124"/>
                  <a:gd name="T11" fmla="*/ 99 h 110"/>
                  <a:gd name="T12" fmla="*/ 45 w 124"/>
                  <a:gd name="T13" fmla="*/ 97 h 110"/>
                  <a:gd name="T14" fmla="*/ 25 w 124"/>
                  <a:gd name="T15" fmla="*/ 98 h 110"/>
                  <a:gd name="T16" fmla="*/ 9 w 124"/>
                  <a:gd name="T17" fmla="*/ 102 h 110"/>
                  <a:gd name="T18" fmla="*/ 0 w 124"/>
                  <a:gd name="T19" fmla="*/ 110 h 110"/>
                  <a:gd name="T20" fmla="*/ 4 w 124"/>
                  <a:gd name="T21" fmla="*/ 98 h 110"/>
                  <a:gd name="T22" fmla="*/ 8 w 124"/>
                  <a:gd name="T23" fmla="*/ 89 h 110"/>
                  <a:gd name="T24" fmla="*/ 16 w 124"/>
                  <a:gd name="T25" fmla="*/ 82 h 110"/>
                  <a:gd name="T26" fmla="*/ 25 w 124"/>
                  <a:gd name="T27" fmla="*/ 76 h 110"/>
                  <a:gd name="T28" fmla="*/ 36 w 124"/>
                  <a:gd name="T29" fmla="*/ 72 h 110"/>
                  <a:gd name="T30" fmla="*/ 47 w 124"/>
                  <a:gd name="T31" fmla="*/ 71 h 110"/>
                  <a:gd name="T32" fmla="*/ 59 w 124"/>
                  <a:gd name="T33" fmla="*/ 71 h 110"/>
                  <a:gd name="T34" fmla="*/ 72 w 124"/>
                  <a:gd name="T35" fmla="*/ 74 h 110"/>
                  <a:gd name="T36" fmla="*/ 73 w 124"/>
                  <a:gd name="T37" fmla="*/ 71 h 110"/>
                  <a:gd name="T38" fmla="*/ 70 w 124"/>
                  <a:gd name="T39" fmla="*/ 56 h 110"/>
                  <a:gd name="T40" fmla="*/ 67 w 124"/>
                  <a:gd name="T41" fmla="*/ 38 h 110"/>
                  <a:gd name="T42" fmla="*/ 65 w 124"/>
                  <a:gd name="T43" fmla="*/ 30 h 110"/>
                  <a:gd name="T44" fmla="*/ 63 w 124"/>
                  <a:gd name="T45" fmla="*/ 30 h 110"/>
                  <a:gd name="T46" fmla="*/ 61 w 124"/>
                  <a:gd name="T47" fmla="*/ 29 h 110"/>
                  <a:gd name="T48" fmla="*/ 59 w 124"/>
                  <a:gd name="T49" fmla="*/ 26 h 110"/>
                  <a:gd name="T50" fmla="*/ 57 w 124"/>
                  <a:gd name="T51" fmla="*/ 23 h 110"/>
                  <a:gd name="T52" fmla="*/ 57 w 124"/>
                  <a:gd name="T53" fmla="*/ 19 h 110"/>
                  <a:gd name="T54" fmla="*/ 59 w 124"/>
                  <a:gd name="T55" fmla="*/ 14 h 110"/>
                  <a:gd name="T56" fmla="*/ 66 w 124"/>
                  <a:gd name="T57" fmla="*/ 8 h 110"/>
                  <a:gd name="T58" fmla="*/ 77 w 124"/>
                  <a:gd name="T59" fmla="*/ 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71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5 w 109"/>
                  <a:gd name="T3" fmla="*/ 1 h 156"/>
                  <a:gd name="T4" fmla="*/ 18 w 109"/>
                  <a:gd name="T5" fmla="*/ 5 h 156"/>
                  <a:gd name="T6" fmla="*/ 37 w 109"/>
                  <a:gd name="T7" fmla="*/ 12 h 156"/>
                  <a:gd name="T8" fmla="*/ 58 w 109"/>
                  <a:gd name="T9" fmla="*/ 24 h 156"/>
                  <a:gd name="T10" fmla="*/ 78 w 109"/>
                  <a:gd name="T11" fmla="*/ 44 h 156"/>
                  <a:gd name="T12" fmla="*/ 96 w 109"/>
                  <a:gd name="T13" fmla="*/ 71 h 156"/>
                  <a:gd name="T14" fmla="*/ 107 w 109"/>
                  <a:gd name="T15" fmla="*/ 108 h 156"/>
                  <a:gd name="T16" fmla="*/ 109 w 109"/>
                  <a:gd name="T17" fmla="*/ 156 h 156"/>
                  <a:gd name="T18" fmla="*/ 105 w 109"/>
                  <a:gd name="T19" fmla="*/ 156 h 156"/>
                  <a:gd name="T20" fmla="*/ 99 w 109"/>
                  <a:gd name="T21" fmla="*/ 156 h 156"/>
                  <a:gd name="T22" fmla="*/ 93 w 109"/>
                  <a:gd name="T23" fmla="*/ 156 h 156"/>
                  <a:gd name="T24" fmla="*/ 87 w 109"/>
                  <a:gd name="T25" fmla="*/ 154 h 156"/>
                  <a:gd name="T26" fmla="*/ 81 w 109"/>
                  <a:gd name="T27" fmla="*/ 153 h 156"/>
                  <a:gd name="T28" fmla="*/ 74 w 109"/>
                  <a:gd name="T29" fmla="*/ 150 h 156"/>
                  <a:gd name="T30" fmla="*/ 66 w 109"/>
                  <a:gd name="T31" fmla="*/ 145 h 156"/>
                  <a:gd name="T32" fmla="*/ 58 w 109"/>
                  <a:gd name="T33" fmla="*/ 139 h 156"/>
                  <a:gd name="T34" fmla="*/ 53 w 109"/>
                  <a:gd name="T35" fmla="*/ 126 h 156"/>
                  <a:gd name="T36" fmla="*/ 53 w 109"/>
                  <a:gd name="T37" fmla="*/ 111 h 156"/>
                  <a:gd name="T38" fmla="*/ 56 w 109"/>
                  <a:gd name="T39" fmla="*/ 96 h 156"/>
                  <a:gd name="T40" fmla="*/ 59 w 109"/>
                  <a:gd name="T41" fmla="*/ 80 h 156"/>
                  <a:gd name="T42" fmla="*/ 56 w 109"/>
                  <a:gd name="T43" fmla="*/ 62 h 156"/>
                  <a:gd name="T44" fmla="*/ 48 w 109"/>
                  <a:gd name="T45" fmla="*/ 43 h 156"/>
                  <a:gd name="T46" fmla="*/ 31 w 109"/>
                  <a:gd name="T47" fmla="*/ 23 h 156"/>
                  <a:gd name="T48" fmla="*/ 0 w 109"/>
                  <a:gd name="T49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72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>
                  <a:gd name="T0" fmla="*/ 31 w 46"/>
                  <a:gd name="T1" fmla="*/ 0 h 94"/>
                  <a:gd name="T2" fmla="*/ 20 w 46"/>
                  <a:gd name="T3" fmla="*/ 38 h 94"/>
                  <a:gd name="T4" fmla="*/ 15 w 46"/>
                  <a:gd name="T5" fmla="*/ 62 h 94"/>
                  <a:gd name="T6" fmla="*/ 11 w 46"/>
                  <a:gd name="T7" fmla="*/ 79 h 94"/>
                  <a:gd name="T8" fmla="*/ 0 w 46"/>
                  <a:gd name="T9" fmla="*/ 94 h 94"/>
                  <a:gd name="T10" fmla="*/ 12 w 46"/>
                  <a:gd name="T11" fmla="*/ 88 h 94"/>
                  <a:gd name="T12" fmla="*/ 23 w 46"/>
                  <a:gd name="T13" fmla="*/ 80 h 94"/>
                  <a:gd name="T14" fmla="*/ 32 w 46"/>
                  <a:gd name="T15" fmla="*/ 69 h 94"/>
                  <a:gd name="T16" fmla="*/ 40 w 46"/>
                  <a:gd name="T17" fmla="*/ 57 h 94"/>
                  <a:gd name="T18" fmla="*/ 45 w 46"/>
                  <a:gd name="T19" fmla="*/ 44 h 94"/>
                  <a:gd name="T20" fmla="*/ 46 w 46"/>
                  <a:gd name="T21" fmla="*/ 30 h 94"/>
                  <a:gd name="T22" fmla="*/ 42 w 46"/>
                  <a:gd name="T23" fmla="*/ 15 h 94"/>
                  <a:gd name="T24" fmla="*/ 31 w 46"/>
                  <a:gd name="T25" fmla="*/ 0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73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1 w 54"/>
                  <a:gd name="T3" fmla="*/ 1 h 40"/>
                  <a:gd name="T4" fmla="*/ 6 w 54"/>
                  <a:gd name="T5" fmla="*/ 3 h 40"/>
                  <a:gd name="T6" fmla="*/ 13 w 54"/>
                  <a:gd name="T7" fmla="*/ 8 h 40"/>
                  <a:gd name="T8" fmla="*/ 21 w 54"/>
                  <a:gd name="T9" fmla="*/ 12 h 40"/>
                  <a:gd name="T10" fmla="*/ 29 w 54"/>
                  <a:gd name="T11" fmla="*/ 15 h 40"/>
                  <a:gd name="T12" fmla="*/ 38 w 54"/>
                  <a:gd name="T13" fmla="*/ 17 h 40"/>
                  <a:gd name="T14" fmla="*/ 46 w 54"/>
                  <a:gd name="T15" fmla="*/ 18 h 40"/>
                  <a:gd name="T16" fmla="*/ 54 w 54"/>
                  <a:gd name="T17" fmla="*/ 16 h 40"/>
                  <a:gd name="T18" fmla="*/ 53 w 54"/>
                  <a:gd name="T19" fmla="*/ 25 h 40"/>
                  <a:gd name="T20" fmla="*/ 50 w 54"/>
                  <a:gd name="T21" fmla="*/ 33 h 40"/>
                  <a:gd name="T22" fmla="*/ 44 w 54"/>
                  <a:gd name="T23" fmla="*/ 38 h 40"/>
                  <a:gd name="T24" fmla="*/ 37 w 54"/>
                  <a:gd name="T25" fmla="*/ 40 h 40"/>
                  <a:gd name="T26" fmla="*/ 28 w 54"/>
                  <a:gd name="T27" fmla="*/ 39 h 40"/>
                  <a:gd name="T28" fmla="*/ 19 w 54"/>
                  <a:gd name="T29" fmla="*/ 32 h 40"/>
                  <a:gd name="T30" fmla="*/ 10 w 54"/>
                  <a:gd name="T31" fmla="*/ 20 h 40"/>
                  <a:gd name="T32" fmla="*/ 0 w 54"/>
                  <a:gd name="T33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74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6 w 149"/>
                  <a:gd name="T3" fmla="*/ 6 h 704"/>
                  <a:gd name="T4" fmla="*/ 16 w 149"/>
                  <a:gd name="T5" fmla="*/ 14 h 704"/>
                  <a:gd name="T6" fmla="*/ 28 w 149"/>
                  <a:gd name="T7" fmla="*/ 24 h 704"/>
                  <a:gd name="T8" fmla="*/ 41 w 149"/>
                  <a:gd name="T9" fmla="*/ 37 h 704"/>
                  <a:gd name="T10" fmla="*/ 58 w 149"/>
                  <a:gd name="T11" fmla="*/ 53 h 704"/>
                  <a:gd name="T12" fmla="*/ 73 w 149"/>
                  <a:gd name="T13" fmla="*/ 70 h 704"/>
                  <a:gd name="T14" fmla="*/ 88 w 149"/>
                  <a:gd name="T15" fmla="*/ 90 h 704"/>
                  <a:gd name="T16" fmla="*/ 100 w 149"/>
                  <a:gd name="T17" fmla="*/ 113 h 704"/>
                  <a:gd name="T18" fmla="*/ 112 w 149"/>
                  <a:gd name="T19" fmla="*/ 137 h 704"/>
                  <a:gd name="T20" fmla="*/ 120 w 149"/>
                  <a:gd name="T21" fmla="*/ 165 h 704"/>
                  <a:gd name="T22" fmla="*/ 124 w 149"/>
                  <a:gd name="T23" fmla="*/ 196 h 704"/>
                  <a:gd name="T24" fmla="*/ 126 w 149"/>
                  <a:gd name="T25" fmla="*/ 228 h 704"/>
                  <a:gd name="T26" fmla="*/ 120 w 149"/>
                  <a:gd name="T27" fmla="*/ 264 h 704"/>
                  <a:gd name="T28" fmla="*/ 109 w 149"/>
                  <a:gd name="T29" fmla="*/ 302 h 704"/>
                  <a:gd name="T30" fmla="*/ 92 w 149"/>
                  <a:gd name="T31" fmla="*/ 342 h 704"/>
                  <a:gd name="T32" fmla="*/ 67 w 149"/>
                  <a:gd name="T33" fmla="*/ 386 h 704"/>
                  <a:gd name="T34" fmla="*/ 39 w 149"/>
                  <a:gd name="T35" fmla="*/ 436 h 704"/>
                  <a:gd name="T36" fmla="*/ 21 w 149"/>
                  <a:gd name="T37" fmla="*/ 482 h 704"/>
                  <a:gd name="T38" fmla="*/ 10 w 149"/>
                  <a:gd name="T39" fmla="*/ 525 h 704"/>
                  <a:gd name="T40" fmla="*/ 6 w 149"/>
                  <a:gd name="T41" fmla="*/ 566 h 704"/>
                  <a:gd name="T42" fmla="*/ 6 w 149"/>
                  <a:gd name="T43" fmla="*/ 605 h 704"/>
                  <a:gd name="T44" fmla="*/ 8 w 149"/>
                  <a:gd name="T45" fmla="*/ 641 h 704"/>
                  <a:gd name="T46" fmla="*/ 12 w 149"/>
                  <a:gd name="T47" fmla="*/ 673 h 704"/>
                  <a:gd name="T48" fmla="*/ 14 w 149"/>
                  <a:gd name="T49" fmla="*/ 704 h 704"/>
                  <a:gd name="T50" fmla="*/ 41 w 149"/>
                  <a:gd name="T51" fmla="*/ 688 h 704"/>
                  <a:gd name="T52" fmla="*/ 39 w 149"/>
                  <a:gd name="T53" fmla="*/ 680 h 704"/>
                  <a:gd name="T54" fmla="*/ 36 w 149"/>
                  <a:gd name="T55" fmla="*/ 657 h 704"/>
                  <a:gd name="T56" fmla="*/ 33 w 149"/>
                  <a:gd name="T57" fmla="*/ 622 h 704"/>
                  <a:gd name="T58" fmla="*/ 35 w 149"/>
                  <a:gd name="T59" fmla="*/ 575 h 704"/>
                  <a:gd name="T60" fmla="*/ 41 w 149"/>
                  <a:gd name="T61" fmla="*/ 519 h 704"/>
                  <a:gd name="T62" fmla="*/ 58 w 149"/>
                  <a:gd name="T63" fmla="*/ 455 h 704"/>
                  <a:gd name="T64" fmla="*/ 86 w 149"/>
                  <a:gd name="T65" fmla="*/ 386 h 704"/>
                  <a:gd name="T66" fmla="*/ 129 w 149"/>
                  <a:gd name="T67" fmla="*/ 313 h 704"/>
                  <a:gd name="T68" fmla="*/ 143 w 149"/>
                  <a:gd name="T69" fmla="*/ 279 h 704"/>
                  <a:gd name="T70" fmla="*/ 149 w 149"/>
                  <a:gd name="T71" fmla="*/ 235 h 704"/>
                  <a:gd name="T72" fmla="*/ 144 w 149"/>
                  <a:gd name="T73" fmla="*/ 184 h 704"/>
                  <a:gd name="T74" fmla="*/ 131 w 149"/>
                  <a:gd name="T75" fmla="*/ 134 h 704"/>
                  <a:gd name="T76" fmla="*/ 109 w 149"/>
                  <a:gd name="T77" fmla="*/ 85 h 704"/>
                  <a:gd name="T78" fmla="*/ 81 w 149"/>
                  <a:gd name="T79" fmla="*/ 44 h 704"/>
                  <a:gd name="T80" fmla="*/ 44 w 149"/>
                  <a:gd name="T81" fmla="*/ 14 h 704"/>
                  <a:gd name="T82" fmla="*/ 0 w 149"/>
                  <a:gd name="T83" fmla="*/ 0 h 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</p:grpSp>
        <p:sp>
          <p:nvSpPr>
            <p:cNvPr id="88075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94 w 128"/>
                <a:gd name="T1" fmla="*/ 0 h 217"/>
                <a:gd name="T2" fmla="*/ 105 w 128"/>
                <a:gd name="T3" fmla="*/ 9 h 217"/>
                <a:gd name="T4" fmla="*/ 115 w 128"/>
                <a:gd name="T5" fmla="*/ 27 h 217"/>
                <a:gd name="T6" fmla="*/ 123 w 128"/>
                <a:gd name="T7" fmla="*/ 50 h 217"/>
                <a:gd name="T8" fmla="*/ 128 w 128"/>
                <a:gd name="T9" fmla="*/ 78 h 217"/>
                <a:gd name="T10" fmla="*/ 127 w 128"/>
                <a:gd name="T11" fmla="*/ 111 h 217"/>
                <a:gd name="T12" fmla="*/ 116 w 128"/>
                <a:gd name="T13" fmla="*/ 145 h 217"/>
                <a:gd name="T14" fmla="*/ 94 w 128"/>
                <a:gd name="T15" fmla="*/ 181 h 217"/>
                <a:gd name="T16" fmla="*/ 60 w 128"/>
                <a:gd name="T17" fmla="*/ 217 h 217"/>
                <a:gd name="T18" fmla="*/ 49 w 128"/>
                <a:gd name="T19" fmla="*/ 213 h 217"/>
                <a:gd name="T20" fmla="*/ 38 w 128"/>
                <a:gd name="T21" fmla="*/ 210 h 217"/>
                <a:gd name="T22" fmla="*/ 26 w 128"/>
                <a:gd name="T23" fmla="*/ 205 h 217"/>
                <a:gd name="T24" fmla="*/ 16 w 128"/>
                <a:gd name="T25" fmla="*/ 201 h 217"/>
                <a:gd name="T26" fmla="*/ 8 w 128"/>
                <a:gd name="T27" fmla="*/ 196 h 217"/>
                <a:gd name="T28" fmla="*/ 2 w 128"/>
                <a:gd name="T29" fmla="*/ 190 h 217"/>
                <a:gd name="T30" fmla="*/ 0 w 128"/>
                <a:gd name="T31" fmla="*/ 183 h 217"/>
                <a:gd name="T32" fmla="*/ 1 w 128"/>
                <a:gd name="T33" fmla="*/ 178 h 217"/>
                <a:gd name="T34" fmla="*/ 13 w 128"/>
                <a:gd name="T35" fmla="*/ 171 h 217"/>
                <a:gd name="T36" fmla="*/ 29 w 128"/>
                <a:gd name="T37" fmla="*/ 161 h 217"/>
                <a:gd name="T38" fmla="*/ 46 w 128"/>
                <a:gd name="T39" fmla="*/ 150 h 217"/>
                <a:gd name="T40" fmla="*/ 63 w 128"/>
                <a:gd name="T41" fmla="*/ 134 h 217"/>
                <a:gd name="T42" fmla="*/ 79 w 128"/>
                <a:gd name="T43" fmla="*/ 112 h 217"/>
                <a:gd name="T44" fmla="*/ 91 w 128"/>
                <a:gd name="T45" fmla="*/ 83 h 217"/>
                <a:gd name="T46" fmla="*/ 97 w 128"/>
                <a:gd name="T47" fmla="*/ 46 h 217"/>
                <a:gd name="T48" fmla="*/ 94 w 128"/>
                <a:gd name="T49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076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077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078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75 w 117"/>
                <a:gd name="T1" fmla="*/ 0 h 132"/>
                <a:gd name="T2" fmla="*/ 0 w 117"/>
                <a:gd name="T3" fmla="*/ 25 h 132"/>
                <a:gd name="T4" fmla="*/ 3 w 117"/>
                <a:gd name="T5" fmla="*/ 26 h 132"/>
                <a:gd name="T6" fmla="*/ 14 w 117"/>
                <a:gd name="T7" fmla="*/ 29 h 132"/>
                <a:gd name="T8" fmla="*/ 29 w 117"/>
                <a:gd name="T9" fmla="*/ 36 h 132"/>
                <a:gd name="T10" fmla="*/ 46 w 117"/>
                <a:gd name="T11" fmla="*/ 47 h 132"/>
                <a:gd name="T12" fmla="*/ 66 w 117"/>
                <a:gd name="T13" fmla="*/ 62 h 132"/>
                <a:gd name="T14" fmla="*/ 84 w 117"/>
                <a:gd name="T15" fmla="*/ 80 h 132"/>
                <a:gd name="T16" fmla="*/ 102 w 117"/>
                <a:gd name="T17" fmla="*/ 103 h 132"/>
                <a:gd name="T18" fmla="*/ 116 w 117"/>
                <a:gd name="T19" fmla="*/ 132 h 132"/>
                <a:gd name="T20" fmla="*/ 117 w 117"/>
                <a:gd name="T21" fmla="*/ 120 h 132"/>
                <a:gd name="T22" fmla="*/ 115 w 117"/>
                <a:gd name="T23" fmla="*/ 107 h 132"/>
                <a:gd name="T24" fmla="*/ 108 w 117"/>
                <a:gd name="T25" fmla="*/ 90 h 132"/>
                <a:gd name="T26" fmla="*/ 99 w 117"/>
                <a:gd name="T27" fmla="*/ 74 h 132"/>
                <a:gd name="T28" fmla="*/ 89 w 117"/>
                <a:gd name="T29" fmla="*/ 58 h 132"/>
                <a:gd name="T30" fmla="*/ 78 w 117"/>
                <a:gd name="T31" fmla="*/ 45 h 132"/>
                <a:gd name="T32" fmla="*/ 67 w 117"/>
                <a:gd name="T33" fmla="*/ 36 h 132"/>
                <a:gd name="T34" fmla="*/ 58 w 117"/>
                <a:gd name="T35" fmla="*/ 32 h 132"/>
                <a:gd name="T36" fmla="*/ 69 w 117"/>
                <a:gd name="T37" fmla="*/ 29 h 132"/>
                <a:gd name="T38" fmla="*/ 79 w 117"/>
                <a:gd name="T39" fmla="*/ 28 h 132"/>
                <a:gd name="T40" fmla="*/ 89 w 117"/>
                <a:gd name="T41" fmla="*/ 26 h 132"/>
                <a:gd name="T42" fmla="*/ 98 w 117"/>
                <a:gd name="T43" fmla="*/ 25 h 132"/>
                <a:gd name="T44" fmla="*/ 105 w 117"/>
                <a:gd name="T45" fmla="*/ 24 h 132"/>
                <a:gd name="T46" fmla="*/ 109 w 117"/>
                <a:gd name="T47" fmla="*/ 22 h 132"/>
                <a:gd name="T48" fmla="*/ 113 w 117"/>
                <a:gd name="T49" fmla="*/ 21 h 132"/>
                <a:gd name="T50" fmla="*/ 114 w 117"/>
                <a:gd name="T51" fmla="*/ 21 h 132"/>
                <a:gd name="T52" fmla="*/ 75 w 117"/>
                <a:gd name="T53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079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29 w 29"/>
                <a:gd name="T1" fmla="*/ 0 h 77"/>
                <a:gd name="T2" fmla="*/ 23 w 29"/>
                <a:gd name="T3" fmla="*/ 0 h 77"/>
                <a:gd name="T4" fmla="*/ 16 w 29"/>
                <a:gd name="T5" fmla="*/ 4 h 77"/>
                <a:gd name="T6" fmla="*/ 9 w 29"/>
                <a:gd name="T7" fmla="*/ 9 h 77"/>
                <a:gd name="T8" fmla="*/ 4 w 29"/>
                <a:gd name="T9" fmla="*/ 19 h 77"/>
                <a:gd name="T10" fmla="*/ 1 w 29"/>
                <a:gd name="T11" fmla="*/ 30 h 77"/>
                <a:gd name="T12" fmla="*/ 0 w 29"/>
                <a:gd name="T13" fmla="*/ 44 h 77"/>
                <a:gd name="T14" fmla="*/ 3 w 29"/>
                <a:gd name="T15" fmla="*/ 60 h 77"/>
                <a:gd name="T16" fmla="*/ 11 w 29"/>
                <a:gd name="T17" fmla="*/ 77 h 77"/>
                <a:gd name="T18" fmla="*/ 15 w 29"/>
                <a:gd name="T19" fmla="*/ 53 h 77"/>
                <a:gd name="T20" fmla="*/ 19 w 29"/>
                <a:gd name="T21" fmla="*/ 37 h 77"/>
                <a:gd name="T22" fmla="*/ 23 w 29"/>
                <a:gd name="T23" fmla="*/ 22 h 77"/>
                <a:gd name="T24" fmla="*/ 29 w 29"/>
                <a:gd name="T2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080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grpSp>
          <p:nvGrpSpPr>
            <p:cNvPr id="88081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88082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83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84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</p:grpSp>
        <p:grpSp>
          <p:nvGrpSpPr>
            <p:cNvPr id="88085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88086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87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88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</p:grpSp>
        <p:grpSp>
          <p:nvGrpSpPr>
            <p:cNvPr id="88089" name="Group 25"/>
            <p:cNvGrpSpPr>
              <a:grpSpLocks/>
            </p:cNvGrpSpPr>
            <p:nvPr userDrawn="1"/>
          </p:nvGrpSpPr>
          <p:grpSpPr bwMode="auto">
            <a:xfrm rot="-1307516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88090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91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92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</p:grpSp>
        <p:grpSp>
          <p:nvGrpSpPr>
            <p:cNvPr id="88093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88094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95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96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</p:grpSp>
        <p:grpSp>
          <p:nvGrpSpPr>
            <p:cNvPr id="88097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88098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99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100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</p:grpSp>
        <p:sp>
          <p:nvSpPr>
            <p:cNvPr id="88101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102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5 h 237"/>
                <a:gd name="T4" fmla="*/ 3 w 257"/>
                <a:gd name="T5" fmla="*/ 50 h 237"/>
                <a:gd name="T6" fmla="*/ 6 w 257"/>
                <a:gd name="T7" fmla="*/ 75 h 237"/>
                <a:gd name="T8" fmla="*/ 11 w 257"/>
                <a:gd name="T9" fmla="*/ 98 h 237"/>
                <a:gd name="T10" fmla="*/ 18 w 257"/>
                <a:gd name="T11" fmla="*/ 119 h 237"/>
                <a:gd name="T12" fmla="*/ 27 w 257"/>
                <a:gd name="T13" fmla="*/ 141 h 237"/>
                <a:gd name="T14" fmla="*/ 38 w 257"/>
                <a:gd name="T15" fmla="*/ 161 h 237"/>
                <a:gd name="T16" fmla="*/ 51 w 257"/>
                <a:gd name="T17" fmla="*/ 178 h 237"/>
                <a:gd name="T18" fmla="*/ 67 w 257"/>
                <a:gd name="T19" fmla="*/ 194 h 237"/>
                <a:gd name="T20" fmla="*/ 86 w 257"/>
                <a:gd name="T21" fmla="*/ 208 h 237"/>
                <a:gd name="T22" fmla="*/ 106 w 257"/>
                <a:gd name="T23" fmla="*/ 219 h 237"/>
                <a:gd name="T24" fmla="*/ 131 w 257"/>
                <a:gd name="T25" fmla="*/ 228 h 237"/>
                <a:gd name="T26" fmla="*/ 158 w 257"/>
                <a:gd name="T27" fmla="*/ 234 h 237"/>
                <a:gd name="T28" fmla="*/ 188 w 257"/>
                <a:gd name="T29" fmla="*/ 237 h 237"/>
                <a:gd name="T30" fmla="*/ 220 w 257"/>
                <a:gd name="T31" fmla="*/ 236 h 237"/>
                <a:gd name="T32" fmla="*/ 257 w 257"/>
                <a:gd name="T33" fmla="*/ 232 h 237"/>
                <a:gd name="T34" fmla="*/ 224 w 257"/>
                <a:gd name="T35" fmla="*/ 227 h 237"/>
                <a:gd name="T36" fmla="*/ 195 w 257"/>
                <a:gd name="T37" fmla="*/ 220 h 237"/>
                <a:gd name="T38" fmla="*/ 170 w 257"/>
                <a:gd name="T39" fmla="*/ 212 h 237"/>
                <a:gd name="T40" fmla="*/ 148 w 257"/>
                <a:gd name="T41" fmla="*/ 204 h 237"/>
                <a:gd name="T42" fmla="*/ 128 w 257"/>
                <a:gd name="T43" fmla="*/ 193 h 237"/>
                <a:gd name="T44" fmla="*/ 112 w 257"/>
                <a:gd name="T45" fmla="*/ 182 h 237"/>
                <a:gd name="T46" fmla="*/ 97 w 257"/>
                <a:gd name="T47" fmla="*/ 169 h 237"/>
                <a:gd name="T48" fmla="*/ 84 w 257"/>
                <a:gd name="T49" fmla="*/ 155 h 237"/>
                <a:gd name="T50" fmla="*/ 72 w 257"/>
                <a:gd name="T51" fmla="*/ 141 h 237"/>
                <a:gd name="T52" fmla="*/ 61 w 257"/>
                <a:gd name="T53" fmla="*/ 125 h 237"/>
                <a:gd name="T54" fmla="*/ 52 w 257"/>
                <a:gd name="T55" fmla="*/ 107 h 237"/>
                <a:gd name="T56" fmla="*/ 43 w 257"/>
                <a:gd name="T57" fmla="*/ 88 h 237"/>
                <a:gd name="T58" fmla="*/ 33 w 257"/>
                <a:gd name="T59" fmla="*/ 69 h 237"/>
                <a:gd name="T60" fmla="*/ 23 w 257"/>
                <a:gd name="T61" fmla="*/ 47 h 237"/>
                <a:gd name="T62" fmla="*/ 12 w 257"/>
                <a:gd name="T63" fmla="*/ 24 h 237"/>
                <a:gd name="T64" fmla="*/ 0 w 257"/>
                <a:gd name="T6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103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77 w 124"/>
                <a:gd name="T1" fmla="*/ 0 h 110"/>
                <a:gd name="T2" fmla="*/ 124 w 124"/>
                <a:gd name="T3" fmla="*/ 108 h 110"/>
                <a:gd name="T4" fmla="*/ 120 w 124"/>
                <a:gd name="T5" fmla="*/ 107 h 110"/>
                <a:gd name="T6" fmla="*/ 107 w 124"/>
                <a:gd name="T7" fmla="*/ 105 h 110"/>
                <a:gd name="T8" fmla="*/ 89 w 124"/>
                <a:gd name="T9" fmla="*/ 101 h 110"/>
                <a:gd name="T10" fmla="*/ 68 w 124"/>
                <a:gd name="T11" fmla="*/ 99 h 110"/>
                <a:gd name="T12" fmla="*/ 45 w 124"/>
                <a:gd name="T13" fmla="*/ 97 h 110"/>
                <a:gd name="T14" fmla="*/ 25 w 124"/>
                <a:gd name="T15" fmla="*/ 98 h 110"/>
                <a:gd name="T16" fmla="*/ 9 w 124"/>
                <a:gd name="T17" fmla="*/ 102 h 110"/>
                <a:gd name="T18" fmla="*/ 0 w 124"/>
                <a:gd name="T19" fmla="*/ 110 h 110"/>
                <a:gd name="T20" fmla="*/ 4 w 124"/>
                <a:gd name="T21" fmla="*/ 98 h 110"/>
                <a:gd name="T22" fmla="*/ 8 w 124"/>
                <a:gd name="T23" fmla="*/ 89 h 110"/>
                <a:gd name="T24" fmla="*/ 16 w 124"/>
                <a:gd name="T25" fmla="*/ 82 h 110"/>
                <a:gd name="T26" fmla="*/ 25 w 124"/>
                <a:gd name="T27" fmla="*/ 76 h 110"/>
                <a:gd name="T28" fmla="*/ 36 w 124"/>
                <a:gd name="T29" fmla="*/ 72 h 110"/>
                <a:gd name="T30" fmla="*/ 47 w 124"/>
                <a:gd name="T31" fmla="*/ 71 h 110"/>
                <a:gd name="T32" fmla="*/ 59 w 124"/>
                <a:gd name="T33" fmla="*/ 71 h 110"/>
                <a:gd name="T34" fmla="*/ 72 w 124"/>
                <a:gd name="T35" fmla="*/ 74 h 110"/>
                <a:gd name="T36" fmla="*/ 73 w 124"/>
                <a:gd name="T37" fmla="*/ 71 h 110"/>
                <a:gd name="T38" fmla="*/ 70 w 124"/>
                <a:gd name="T39" fmla="*/ 56 h 110"/>
                <a:gd name="T40" fmla="*/ 67 w 124"/>
                <a:gd name="T41" fmla="*/ 38 h 110"/>
                <a:gd name="T42" fmla="*/ 65 w 124"/>
                <a:gd name="T43" fmla="*/ 30 h 110"/>
                <a:gd name="T44" fmla="*/ 63 w 124"/>
                <a:gd name="T45" fmla="*/ 30 h 110"/>
                <a:gd name="T46" fmla="*/ 61 w 124"/>
                <a:gd name="T47" fmla="*/ 29 h 110"/>
                <a:gd name="T48" fmla="*/ 59 w 124"/>
                <a:gd name="T49" fmla="*/ 26 h 110"/>
                <a:gd name="T50" fmla="*/ 57 w 124"/>
                <a:gd name="T51" fmla="*/ 23 h 110"/>
                <a:gd name="T52" fmla="*/ 57 w 124"/>
                <a:gd name="T53" fmla="*/ 19 h 110"/>
                <a:gd name="T54" fmla="*/ 59 w 124"/>
                <a:gd name="T55" fmla="*/ 14 h 110"/>
                <a:gd name="T56" fmla="*/ 66 w 124"/>
                <a:gd name="T57" fmla="*/ 8 h 110"/>
                <a:gd name="T58" fmla="*/ 77 w 124"/>
                <a:gd name="T5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104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31 w 46"/>
                <a:gd name="T1" fmla="*/ 0 h 94"/>
                <a:gd name="T2" fmla="*/ 20 w 46"/>
                <a:gd name="T3" fmla="*/ 38 h 94"/>
                <a:gd name="T4" fmla="*/ 15 w 46"/>
                <a:gd name="T5" fmla="*/ 62 h 94"/>
                <a:gd name="T6" fmla="*/ 11 w 46"/>
                <a:gd name="T7" fmla="*/ 79 h 94"/>
                <a:gd name="T8" fmla="*/ 0 w 46"/>
                <a:gd name="T9" fmla="*/ 94 h 94"/>
                <a:gd name="T10" fmla="*/ 12 w 46"/>
                <a:gd name="T11" fmla="*/ 88 h 94"/>
                <a:gd name="T12" fmla="*/ 23 w 46"/>
                <a:gd name="T13" fmla="*/ 80 h 94"/>
                <a:gd name="T14" fmla="*/ 32 w 46"/>
                <a:gd name="T15" fmla="*/ 69 h 94"/>
                <a:gd name="T16" fmla="*/ 40 w 46"/>
                <a:gd name="T17" fmla="*/ 57 h 94"/>
                <a:gd name="T18" fmla="*/ 45 w 46"/>
                <a:gd name="T19" fmla="*/ 44 h 94"/>
                <a:gd name="T20" fmla="*/ 46 w 46"/>
                <a:gd name="T21" fmla="*/ 30 h 94"/>
                <a:gd name="T22" fmla="*/ 42 w 46"/>
                <a:gd name="T23" fmla="*/ 15 h 94"/>
                <a:gd name="T24" fmla="*/ 31 w 46"/>
                <a:gd name="T2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105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106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6 w 149"/>
                <a:gd name="T3" fmla="*/ 6 h 704"/>
                <a:gd name="T4" fmla="*/ 16 w 149"/>
                <a:gd name="T5" fmla="*/ 14 h 704"/>
                <a:gd name="T6" fmla="*/ 28 w 149"/>
                <a:gd name="T7" fmla="*/ 24 h 704"/>
                <a:gd name="T8" fmla="*/ 41 w 149"/>
                <a:gd name="T9" fmla="*/ 37 h 704"/>
                <a:gd name="T10" fmla="*/ 58 w 149"/>
                <a:gd name="T11" fmla="*/ 53 h 704"/>
                <a:gd name="T12" fmla="*/ 73 w 149"/>
                <a:gd name="T13" fmla="*/ 70 h 704"/>
                <a:gd name="T14" fmla="*/ 88 w 149"/>
                <a:gd name="T15" fmla="*/ 90 h 704"/>
                <a:gd name="T16" fmla="*/ 100 w 149"/>
                <a:gd name="T17" fmla="*/ 113 h 704"/>
                <a:gd name="T18" fmla="*/ 112 w 149"/>
                <a:gd name="T19" fmla="*/ 137 h 704"/>
                <a:gd name="T20" fmla="*/ 120 w 149"/>
                <a:gd name="T21" fmla="*/ 165 h 704"/>
                <a:gd name="T22" fmla="*/ 124 w 149"/>
                <a:gd name="T23" fmla="*/ 196 h 704"/>
                <a:gd name="T24" fmla="*/ 126 w 149"/>
                <a:gd name="T25" fmla="*/ 228 h 704"/>
                <a:gd name="T26" fmla="*/ 120 w 149"/>
                <a:gd name="T27" fmla="*/ 264 h 704"/>
                <a:gd name="T28" fmla="*/ 109 w 149"/>
                <a:gd name="T29" fmla="*/ 302 h 704"/>
                <a:gd name="T30" fmla="*/ 92 w 149"/>
                <a:gd name="T31" fmla="*/ 342 h 704"/>
                <a:gd name="T32" fmla="*/ 67 w 149"/>
                <a:gd name="T33" fmla="*/ 386 h 704"/>
                <a:gd name="T34" fmla="*/ 39 w 149"/>
                <a:gd name="T35" fmla="*/ 436 h 704"/>
                <a:gd name="T36" fmla="*/ 21 w 149"/>
                <a:gd name="T37" fmla="*/ 482 h 704"/>
                <a:gd name="T38" fmla="*/ 10 w 149"/>
                <a:gd name="T39" fmla="*/ 525 h 704"/>
                <a:gd name="T40" fmla="*/ 6 w 149"/>
                <a:gd name="T41" fmla="*/ 566 h 704"/>
                <a:gd name="T42" fmla="*/ 6 w 149"/>
                <a:gd name="T43" fmla="*/ 605 h 704"/>
                <a:gd name="T44" fmla="*/ 8 w 149"/>
                <a:gd name="T45" fmla="*/ 641 h 704"/>
                <a:gd name="T46" fmla="*/ 12 w 149"/>
                <a:gd name="T47" fmla="*/ 673 h 704"/>
                <a:gd name="T48" fmla="*/ 14 w 149"/>
                <a:gd name="T49" fmla="*/ 704 h 704"/>
                <a:gd name="T50" fmla="*/ 41 w 149"/>
                <a:gd name="T51" fmla="*/ 688 h 704"/>
                <a:gd name="T52" fmla="*/ 39 w 149"/>
                <a:gd name="T53" fmla="*/ 680 h 704"/>
                <a:gd name="T54" fmla="*/ 36 w 149"/>
                <a:gd name="T55" fmla="*/ 657 h 704"/>
                <a:gd name="T56" fmla="*/ 33 w 149"/>
                <a:gd name="T57" fmla="*/ 622 h 704"/>
                <a:gd name="T58" fmla="*/ 35 w 149"/>
                <a:gd name="T59" fmla="*/ 575 h 704"/>
                <a:gd name="T60" fmla="*/ 41 w 149"/>
                <a:gd name="T61" fmla="*/ 519 h 704"/>
                <a:gd name="T62" fmla="*/ 58 w 149"/>
                <a:gd name="T63" fmla="*/ 455 h 704"/>
                <a:gd name="T64" fmla="*/ 86 w 149"/>
                <a:gd name="T65" fmla="*/ 386 h 704"/>
                <a:gd name="T66" fmla="*/ 129 w 149"/>
                <a:gd name="T67" fmla="*/ 313 h 704"/>
                <a:gd name="T68" fmla="*/ 143 w 149"/>
                <a:gd name="T69" fmla="*/ 279 h 704"/>
                <a:gd name="T70" fmla="*/ 149 w 149"/>
                <a:gd name="T71" fmla="*/ 235 h 704"/>
                <a:gd name="T72" fmla="*/ 144 w 149"/>
                <a:gd name="T73" fmla="*/ 184 h 704"/>
                <a:gd name="T74" fmla="*/ 131 w 149"/>
                <a:gd name="T75" fmla="*/ 134 h 704"/>
                <a:gd name="T76" fmla="*/ 109 w 149"/>
                <a:gd name="T77" fmla="*/ 85 h 704"/>
                <a:gd name="T78" fmla="*/ 81 w 149"/>
                <a:gd name="T79" fmla="*/ 44 h 704"/>
                <a:gd name="T80" fmla="*/ 44 w 149"/>
                <a:gd name="T81" fmla="*/ 14 h 704"/>
                <a:gd name="T82" fmla="*/ 0 w 149"/>
                <a:gd name="T83" fmla="*/ 0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107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</p:grpSp>
      <p:sp>
        <p:nvSpPr>
          <p:cNvPr id="88108" name="Rectangle 4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88109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88110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7128A2F-DA35-404B-97A5-3E363C6779D9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  <p:sp>
        <p:nvSpPr>
          <p:cNvPr id="88111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993366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5200" b="1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88112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507445327"/>
      </p:ext>
    </p:extLst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4930BD-CA6D-4F78-88D7-A2E5D923610C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879810"/>
      </p:ext>
    </p:extLst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89165A-D8DD-4C6D-A031-BC51082F1676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639750"/>
      </p:ext>
    </p:extLst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912521-23D3-4986-A59A-86BD430A517E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574506"/>
      </p:ext>
    </p:extLst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B10976-6E45-49DC-8213-320DB2A8919F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002807"/>
      </p:ext>
    </p:extLst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56C750-2451-4284-B795-E289C8FD06D1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826150"/>
      </p:ext>
    </p:extLst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B2C662-9AB1-4E70-B133-76A11559B7C5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352829"/>
      </p:ext>
    </p:extLst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BF63C6-B4B1-4A22-BC95-E98BDA9E32AD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616412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D92A1-0E47-4A59-B558-2140F04CB6D3}" type="datetimeFigureOut">
              <a:rPr lang="ru-RU" smtClean="0"/>
              <a:t>31.10.2012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50928-BA83-4CEB-B392-48BE44583F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8330429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B362D8-E150-4C91-B558-A5D174B2313A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845186"/>
      </p:ext>
    </p:extLst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FA265E-C566-4724-A214-701D1DB9EEEA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894745"/>
      </p:ext>
    </p:extLst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857650-4574-4353-A45B-9C1757948D5D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431743"/>
      </p:ext>
    </p:extLst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5611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999D0BA-A6F5-467A-B532-3B42110385A7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734090"/>
      </p:ext>
    </p:extLst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066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88067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88068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>
                  <a:gd name="T0" fmla="*/ 16 w 596"/>
                  <a:gd name="T1" fmla="*/ 370 h 666"/>
                  <a:gd name="T2" fmla="*/ 6 w 596"/>
                  <a:gd name="T3" fmla="*/ 341 h 666"/>
                  <a:gd name="T4" fmla="*/ 0 w 596"/>
                  <a:gd name="T5" fmla="*/ 289 h 666"/>
                  <a:gd name="T6" fmla="*/ 4 w 596"/>
                  <a:gd name="T7" fmla="*/ 222 h 666"/>
                  <a:gd name="T8" fmla="*/ 25 w 596"/>
                  <a:gd name="T9" fmla="*/ 151 h 666"/>
                  <a:gd name="T10" fmla="*/ 69 w 596"/>
                  <a:gd name="T11" fmla="*/ 84 h 666"/>
                  <a:gd name="T12" fmla="*/ 142 w 596"/>
                  <a:gd name="T13" fmla="*/ 31 h 666"/>
                  <a:gd name="T14" fmla="*/ 247 w 596"/>
                  <a:gd name="T15" fmla="*/ 2 h 666"/>
                  <a:gd name="T16" fmla="*/ 380 w 596"/>
                  <a:gd name="T17" fmla="*/ 9 h 666"/>
                  <a:gd name="T18" fmla="*/ 484 w 596"/>
                  <a:gd name="T19" fmla="*/ 68 h 666"/>
                  <a:gd name="T20" fmla="*/ 554 w 596"/>
                  <a:gd name="T21" fmla="*/ 165 h 666"/>
                  <a:gd name="T22" fmla="*/ 591 w 596"/>
                  <a:gd name="T23" fmla="*/ 284 h 666"/>
                  <a:gd name="T24" fmla="*/ 595 w 596"/>
                  <a:gd name="T25" fmla="*/ 409 h 666"/>
                  <a:gd name="T26" fmla="*/ 566 w 596"/>
                  <a:gd name="T27" fmla="*/ 525 h 666"/>
                  <a:gd name="T28" fmla="*/ 507 w 596"/>
                  <a:gd name="T29" fmla="*/ 615 h 666"/>
                  <a:gd name="T30" fmla="*/ 417 w 596"/>
                  <a:gd name="T31" fmla="*/ 663 h 666"/>
                  <a:gd name="T32" fmla="*/ 389 w 596"/>
                  <a:gd name="T33" fmla="*/ 659 h 666"/>
                  <a:gd name="T34" fmla="*/ 441 w 596"/>
                  <a:gd name="T35" fmla="*/ 617 h 666"/>
                  <a:gd name="T36" fmla="*/ 482 w 596"/>
                  <a:gd name="T37" fmla="*/ 544 h 666"/>
                  <a:gd name="T38" fmla="*/ 509 w 596"/>
                  <a:gd name="T39" fmla="*/ 454 h 666"/>
                  <a:gd name="T40" fmla="*/ 520 w 596"/>
                  <a:gd name="T41" fmla="*/ 355 h 666"/>
                  <a:gd name="T42" fmla="*/ 514 w 596"/>
                  <a:gd name="T43" fmla="*/ 258 h 666"/>
                  <a:gd name="T44" fmla="*/ 485 w 596"/>
                  <a:gd name="T45" fmla="*/ 174 h 666"/>
                  <a:gd name="T46" fmla="*/ 433 w 596"/>
                  <a:gd name="T47" fmla="*/ 112 h 666"/>
                  <a:gd name="T48" fmla="*/ 341 w 596"/>
                  <a:gd name="T49" fmla="*/ 75 h 666"/>
                  <a:gd name="T50" fmla="*/ 246 w 596"/>
                  <a:gd name="T51" fmla="*/ 61 h 666"/>
                  <a:gd name="T52" fmla="*/ 174 w 596"/>
                  <a:gd name="T53" fmla="*/ 71 h 666"/>
                  <a:gd name="T54" fmla="*/ 121 w 596"/>
                  <a:gd name="T55" fmla="*/ 101 h 666"/>
                  <a:gd name="T56" fmla="*/ 84 w 596"/>
                  <a:gd name="T57" fmla="*/ 149 h 666"/>
                  <a:gd name="T58" fmla="*/ 57 w 596"/>
                  <a:gd name="T59" fmla="*/ 206 h 666"/>
                  <a:gd name="T60" fmla="*/ 40 w 596"/>
                  <a:gd name="T61" fmla="*/ 272 h 666"/>
                  <a:gd name="T62" fmla="*/ 28 w 596"/>
                  <a:gd name="T63" fmla="*/ 339 h 6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69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25 h 237"/>
                  <a:gd name="T4" fmla="*/ 3 w 257"/>
                  <a:gd name="T5" fmla="*/ 50 h 237"/>
                  <a:gd name="T6" fmla="*/ 6 w 257"/>
                  <a:gd name="T7" fmla="*/ 75 h 237"/>
                  <a:gd name="T8" fmla="*/ 11 w 257"/>
                  <a:gd name="T9" fmla="*/ 98 h 237"/>
                  <a:gd name="T10" fmla="*/ 18 w 257"/>
                  <a:gd name="T11" fmla="*/ 119 h 237"/>
                  <a:gd name="T12" fmla="*/ 27 w 257"/>
                  <a:gd name="T13" fmla="*/ 141 h 237"/>
                  <a:gd name="T14" fmla="*/ 38 w 257"/>
                  <a:gd name="T15" fmla="*/ 161 h 237"/>
                  <a:gd name="T16" fmla="*/ 51 w 257"/>
                  <a:gd name="T17" fmla="*/ 178 h 237"/>
                  <a:gd name="T18" fmla="*/ 67 w 257"/>
                  <a:gd name="T19" fmla="*/ 194 h 237"/>
                  <a:gd name="T20" fmla="*/ 86 w 257"/>
                  <a:gd name="T21" fmla="*/ 208 h 237"/>
                  <a:gd name="T22" fmla="*/ 106 w 257"/>
                  <a:gd name="T23" fmla="*/ 219 h 237"/>
                  <a:gd name="T24" fmla="*/ 131 w 257"/>
                  <a:gd name="T25" fmla="*/ 228 h 237"/>
                  <a:gd name="T26" fmla="*/ 158 w 257"/>
                  <a:gd name="T27" fmla="*/ 234 h 237"/>
                  <a:gd name="T28" fmla="*/ 188 w 257"/>
                  <a:gd name="T29" fmla="*/ 237 h 237"/>
                  <a:gd name="T30" fmla="*/ 220 w 257"/>
                  <a:gd name="T31" fmla="*/ 236 h 237"/>
                  <a:gd name="T32" fmla="*/ 257 w 257"/>
                  <a:gd name="T33" fmla="*/ 232 h 237"/>
                  <a:gd name="T34" fmla="*/ 224 w 257"/>
                  <a:gd name="T35" fmla="*/ 227 h 237"/>
                  <a:gd name="T36" fmla="*/ 195 w 257"/>
                  <a:gd name="T37" fmla="*/ 220 h 237"/>
                  <a:gd name="T38" fmla="*/ 170 w 257"/>
                  <a:gd name="T39" fmla="*/ 212 h 237"/>
                  <a:gd name="T40" fmla="*/ 148 w 257"/>
                  <a:gd name="T41" fmla="*/ 204 h 237"/>
                  <a:gd name="T42" fmla="*/ 128 w 257"/>
                  <a:gd name="T43" fmla="*/ 193 h 237"/>
                  <a:gd name="T44" fmla="*/ 112 w 257"/>
                  <a:gd name="T45" fmla="*/ 182 h 237"/>
                  <a:gd name="T46" fmla="*/ 97 w 257"/>
                  <a:gd name="T47" fmla="*/ 169 h 237"/>
                  <a:gd name="T48" fmla="*/ 84 w 257"/>
                  <a:gd name="T49" fmla="*/ 155 h 237"/>
                  <a:gd name="T50" fmla="*/ 72 w 257"/>
                  <a:gd name="T51" fmla="*/ 141 h 237"/>
                  <a:gd name="T52" fmla="*/ 61 w 257"/>
                  <a:gd name="T53" fmla="*/ 125 h 237"/>
                  <a:gd name="T54" fmla="*/ 52 w 257"/>
                  <a:gd name="T55" fmla="*/ 107 h 237"/>
                  <a:gd name="T56" fmla="*/ 43 w 257"/>
                  <a:gd name="T57" fmla="*/ 88 h 237"/>
                  <a:gd name="T58" fmla="*/ 33 w 257"/>
                  <a:gd name="T59" fmla="*/ 69 h 237"/>
                  <a:gd name="T60" fmla="*/ 23 w 257"/>
                  <a:gd name="T61" fmla="*/ 47 h 237"/>
                  <a:gd name="T62" fmla="*/ 12 w 257"/>
                  <a:gd name="T63" fmla="*/ 24 h 237"/>
                  <a:gd name="T64" fmla="*/ 0 w 257"/>
                  <a:gd name="T65" fmla="*/ 0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70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>
                  <a:gd name="T0" fmla="*/ 77 w 124"/>
                  <a:gd name="T1" fmla="*/ 0 h 110"/>
                  <a:gd name="T2" fmla="*/ 124 w 124"/>
                  <a:gd name="T3" fmla="*/ 108 h 110"/>
                  <a:gd name="T4" fmla="*/ 120 w 124"/>
                  <a:gd name="T5" fmla="*/ 107 h 110"/>
                  <a:gd name="T6" fmla="*/ 107 w 124"/>
                  <a:gd name="T7" fmla="*/ 105 h 110"/>
                  <a:gd name="T8" fmla="*/ 89 w 124"/>
                  <a:gd name="T9" fmla="*/ 101 h 110"/>
                  <a:gd name="T10" fmla="*/ 68 w 124"/>
                  <a:gd name="T11" fmla="*/ 99 h 110"/>
                  <a:gd name="T12" fmla="*/ 45 w 124"/>
                  <a:gd name="T13" fmla="*/ 97 h 110"/>
                  <a:gd name="T14" fmla="*/ 25 w 124"/>
                  <a:gd name="T15" fmla="*/ 98 h 110"/>
                  <a:gd name="T16" fmla="*/ 9 w 124"/>
                  <a:gd name="T17" fmla="*/ 102 h 110"/>
                  <a:gd name="T18" fmla="*/ 0 w 124"/>
                  <a:gd name="T19" fmla="*/ 110 h 110"/>
                  <a:gd name="T20" fmla="*/ 4 w 124"/>
                  <a:gd name="T21" fmla="*/ 98 h 110"/>
                  <a:gd name="T22" fmla="*/ 8 w 124"/>
                  <a:gd name="T23" fmla="*/ 89 h 110"/>
                  <a:gd name="T24" fmla="*/ 16 w 124"/>
                  <a:gd name="T25" fmla="*/ 82 h 110"/>
                  <a:gd name="T26" fmla="*/ 25 w 124"/>
                  <a:gd name="T27" fmla="*/ 76 h 110"/>
                  <a:gd name="T28" fmla="*/ 36 w 124"/>
                  <a:gd name="T29" fmla="*/ 72 h 110"/>
                  <a:gd name="T30" fmla="*/ 47 w 124"/>
                  <a:gd name="T31" fmla="*/ 71 h 110"/>
                  <a:gd name="T32" fmla="*/ 59 w 124"/>
                  <a:gd name="T33" fmla="*/ 71 h 110"/>
                  <a:gd name="T34" fmla="*/ 72 w 124"/>
                  <a:gd name="T35" fmla="*/ 74 h 110"/>
                  <a:gd name="T36" fmla="*/ 73 w 124"/>
                  <a:gd name="T37" fmla="*/ 71 h 110"/>
                  <a:gd name="T38" fmla="*/ 70 w 124"/>
                  <a:gd name="T39" fmla="*/ 56 h 110"/>
                  <a:gd name="T40" fmla="*/ 67 w 124"/>
                  <a:gd name="T41" fmla="*/ 38 h 110"/>
                  <a:gd name="T42" fmla="*/ 65 w 124"/>
                  <a:gd name="T43" fmla="*/ 30 h 110"/>
                  <a:gd name="T44" fmla="*/ 63 w 124"/>
                  <a:gd name="T45" fmla="*/ 30 h 110"/>
                  <a:gd name="T46" fmla="*/ 61 w 124"/>
                  <a:gd name="T47" fmla="*/ 29 h 110"/>
                  <a:gd name="T48" fmla="*/ 59 w 124"/>
                  <a:gd name="T49" fmla="*/ 26 h 110"/>
                  <a:gd name="T50" fmla="*/ 57 w 124"/>
                  <a:gd name="T51" fmla="*/ 23 h 110"/>
                  <a:gd name="T52" fmla="*/ 57 w 124"/>
                  <a:gd name="T53" fmla="*/ 19 h 110"/>
                  <a:gd name="T54" fmla="*/ 59 w 124"/>
                  <a:gd name="T55" fmla="*/ 14 h 110"/>
                  <a:gd name="T56" fmla="*/ 66 w 124"/>
                  <a:gd name="T57" fmla="*/ 8 h 110"/>
                  <a:gd name="T58" fmla="*/ 77 w 124"/>
                  <a:gd name="T59" fmla="*/ 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71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5 w 109"/>
                  <a:gd name="T3" fmla="*/ 1 h 156"/>
                  <a:gd name="T4" fmla="*/ 18 w 109"/>
                  <a:gd name="T5" fmla="*/ 5 h 156"/>
                  <a:gd name="T6" fmla="*/ 37 w 109"/>
                  <a:gd name="T7" fmla="*/ 12 h 156"/>
                  <a:gd name="T8" fmla="*/ 58 w 109"/>
                  <a:gd name="T9" fmla="*/ 24 h 156"/>
                  <a:gd name="T10" fmla="*/ 78 w 109"/>
                  <a:gd name="T11" fmla="*/ 44 h 156"/>
                  <a:gd name="T12" fmla="*/ 96 w 109"/>
                  <a:gd name="T13" fmla="*/ 71 h 156"/>
                  <a:gd name="T14" fmla="*/ 107 w 109"/>
                  <a:gd name="T15" fmla="*/ 108 h 156"/>
                  <a:gd name="T16" fmla="*/ 109 w 109"/>
                  <a:gd name="T17" fmla="*/ 156 h 156"/>
                  <a:gd name="T18" fmla="*/ 105 w 109"/>
                  <a:gd name="T19" fmla="*/ 156 h 156"/>
                  <a:gd name="T20" fmla="*/ 99 w 109"/>
                  <a:gd name="T21" fmla="*/ 156 h 156"/>
                  <a:gd name="T22" fmla="*/ 93 w 109"/>
                  <a:gd name="T23" fmla="*/ 156 h 156"/>
                  <a:gd name="T24" fmla="*/ 87 w 109"/>
                  <a:gd name="T25" fmla="*/ 154 h 156"/>
                  <a:gd name="T26" fmla="*/ 81 w 109"/>
                  <a:gd name="T27" fmla="*/ 153 h 156"/>
                  <a:gd name="T28" fmla="*/ 74 w 109"/>
                  <a:gd name="T29" fmla="*/ 150 h 156"/>
                  <a:gd name="T30" fmla="*/ 66 w 109"/>
                  <a:gd name="T31" fmla="*/ 145 h 156"/>
                  <a:gd name="T32" fmla="*/ 58 w 109"/>
                  <a:gd name="T33" fmla="*/ 139 h 156"/>
                  <a:gd name="T34" fmla="*/ 53 w 109"/>
                  <a:gd name="T35" fmla="*/ 126 h 156"/>
                  <a:gd name="T36" fmla="*/ 53 w 109"/>
                  <a:gd name="T37" fmla="*/ 111 h 156"/>
                  <a:gd name="T38" fmla="*/ 56 w 109"/>
                  <a:gd name="T39" fmla="*/ 96 h 156"/>
                  <a:gd name="T40" fmla="*/ 59 w 109"/>
                  <a:gd name="T41" fmla="*/ 80 h 156"/>
                  <a:gd name="T42" fmla="*/ 56 w 109"/>
                  <a:gd name="T43" fmla="*/ 62 h 156"/>
                  <a:gd name="T44" fmla="*/ 48 w 109"/>
                  <a:gd name="T45" fmla="*/ 43 h 156"/>
                  <a:gd name="T46" fmla="*/ 31 w 109"/>
                  <a:gd name="T47" fmla="*/ 23 h 156"/>
                  <a:gd name="T48" fmla="*/ 0 w 109"/>
                  <a:gd name="T49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72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>
                  <a:gd name="T0" fmla="*/ 31 w 46"/>
                  <a:gd name="T1" fmla="*/ 0 h 94"/>
                  <a:gd name="T2" fmla="*/ 20 w 46"/>
                  <a:gd name="T3" fmla="*/ 38 h 94"/>
                  <a:gd name="T4" fmla="*/ 15 w 46"/>
                  <a:gd name="T5" fmla="*/ 62 h 94"/>
                  <a:gd name="T6" fmla="*/ 11 w 46"/>
                  <a:gd name="T7" fmla="*/ 79 h 94"/>
                  <a:gd name="T8" fmla="*/ 0 w 46"/>
                  <a:gd name="T9" fmla="*/ 94 h 94"/>
                  <a:gd name="T10" fmla="*/ 12 w 46"/>
                  <a:gd name="T11" fmla="*/ 88 h 94"/>
                  <a:gd name="T12" fmla="*/ 23 w 46"/>
                  <a:gd name="T13" fmla="*/ 80 h 94"/>
                  <a:gd name="T14" fmla="*/ 32 w 46"/>
                  <a:gd name="T15" fmla="*/ 69 h 94"/>
                  <a:gd name="T16" fmla="*/ 40 w 46"/>
                  <a:gd name="T17" fmla="*/ 57 h 94"/>
                  <a:gd name="T18" fmla="*/ 45 w 46"/>
                  <a:gd name="T19" fmla="*/ 44 h 94"/>
                  <a:gd name="T20" fmla="*/ 46 w 46"/>
                  <a:gd name="T21" fmla="*/ 30 h 94"/>
                  <a:gd name="T22" fmla="*/ 42 w 46"/>
                  <a:gd name="T23" fmla="*/ 15 h 94"/>
                  <a:gd name="T24" fmla="*/ 31 w 46"/>
                  <a:gd name="T25" fmla="*/ 0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73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1 w 54"/>
                  <a:gd name="T3" fmla="*/ 1 h 40"/>
                  <a:gd name="T4" fmla="*/ 6 w 54"/>
                  <a:gd name="T5" fmla="*/ 3 h 40"/>
                  <a:gd name="T6" fmla="*/ 13 w 54"/>
                  <a:gd name="T7" fmla="*/ 8 h 40"/>
                  <a:gd name="T8" fmla="*/ 21 w 54"/>
                  <a:gd name="T9" fmla="*/ 12 h 40"/>
                  <a:gd name="T10" fmla="*/ 29 w 54"/>
                  <a:gd name="T11" fmla="*/ 15 h 40"/>
                  <a:gd name="T12" fmla="*/ 38 w 54"/>
                  <a:gd name="T13" fmla="*/ 17 h 40"/>
                  <a:gd name="T14" fmla="*/ 46 w 54"/>
                  <a:gd name="T15" fmla="*/ 18 h 40"/>
                  <a:gd name="T16" fmla="*/ 54 w 54"/>
                  <a:gd name="T17" fmla="*/ 16 h 40"/>
                  <a:gd name="T18" fmla="*/ 53 w 54"/>
                  <a:gd name="T19" fmla="*/ 25 h 40"/>
                  <a:gd name="T20" fmla="*/ 50 w 54"/>
                  <a:gd name="T21" fmla="*/ 33 h 40"/>
                  <a:gd name="T22" fmla="*/ 44 w 54"/>
                  <a:gd name="T23" fmla="*/ 38 h 40"/>
                  <a:gd name="T24" fmla="*/ 37 w 54"/>
                  <a:gd name="T25" fmla="*/ 40 h 40"/>
                  <a:gd name="T26" fmla="*/ 28 w 54"/>
                  <a:gd name="T27" fmla="*/ 39 h 40"/>
                  <a:gd name="T28" fmla="*/ 19 w 54"/>
                  <a:gd name="T29" fmla="*/ 32 h 40"/>
                  <a:gd name="T30" fmla="*/ 10 w 54"/>
                  <a:gd name="T31" fmla="*/ 20 h 40"/>
                  <a:gd name="T32" fmla="*/ 0 w 54"/>
                  <a:gd name="T33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74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6 w 149"/>
                  <a:gd name="T3" fmla="*/ 6 h 704"/>
                  <a:gd name="T4" fmla="*/ 16 w 149"/>
                  <a:gd name="T5" fmla="*/ 14 h 704"/>
                  <a:gd name="T6" fmla="*/ 28 w 149"/>
                  <a:gd name="T7" fmla="*/ 24 h 704"/>
                  <a:gd name="T8" fmla="*/ 41 w 149"/>
                  <a:gd name="T9" fmla="*/ 37 h 704"/>
                  <a:gd name="T10" fmla="*/ 58 w 149"/>
                  <a:gd name="T11" fmla="*/ 53 h 704"/>
                  <a:gd name="T12" fmla="*/ 73 w 149"/>
                  <a:gd name="T13" fmla="*/ 70 h 704"/>
                  <a:gd name="T14" fmla="*/ 88 w 149"/>
                  <a:gd name="T15" fmla="*/ 90 h 704"/>
                  <a:gd name="T16" fmla="*/ 100 w 149"/>
                  <a:gd name="T17" fmla="*/ 113 h 704"/>
                  <a:gd name="T18" fmla="*/ 112 w 149"/>
                  <a:gd name="T19" fmla="*/ 137 h 704"/>
                  <a:gd name="T20" fmla="*/ 120 w 149"/>
                  <a:gd name="T21" fmla="*/ 165 h 704"/>
                  <a:gd name="T22" fmla="*/ 124 w 149"/>
                  <a:gd name="T23" fmla="*/ 196 h 704"/>
                  <a:gd name="T24" fmla="*/ 126 w 149"/>
                  <a:gd name="T25" fmla="*/ 228 h 704"/>
                  <a:gd name="T26" fmla="*/ 120 w 149"/>
                  <a:gd name="T27" fmla="*/ 264 h 704"/>
                  <a:gd name="T28" fmla="*/ 109 w 149"/>
                  <a:gd name="T29" fmla="*/ 302 h 704"/>
                  <a:gd name="T30" fmla="*/ 92 w 149"/>
                  <a:gd name="T31" fmla="*/ 342 h 704"/>
                  <a:gd name="T32" fmla="*/ 67 w 149"/>
                  <a:gd name="T33" fmla="*/ 386 h 704"/>
                  <a:gd name="T34" fmla="*/ 39 w 149"/>
                  <a:gd name="T35" fmla="*/ 436 h 704"/>
                  <a:gd name="T36" fmla="*/ 21 w 149"/>
                  <a:gd name="T37" fmla="*/ 482 h 704"/>
                  <a:gd name="T38" fmla="*/ 10 w 149"/>
                  <a:gd name="T39" fmla="*/ 525 h 704"/>
                  <a:gd name="T40" fmla="*/ 6 w 149"/>
                  <a:gd name="T41" fmla="*/ 566 h 704"/>
                  <a:gd name="T42" fmla="*/ 6 w 149"/>
                  <a:gd name="T43" fmla="*/ 605 h 704"/>
                  <a:gd name="T44" fmla="*/ 8 w 149"/>
                  <a:gd name="T45" fmla="*/ 641 h 704"/>
                  <a:gd name="T46" fmla="*/ 12 w 149"/>
                  <a:gd name="T47" fmla="*/ 673 h 704"/>
                  <a:gd name="T48" fmla="*/ 14 w 149"/>
                  <a:gd name="T49" fmla="*/ 704 h 704"/>
                  <a:gd name="T50" fmla="*/ 41 w 149"/>
                  <a:gd name="T51" fmla="*/ 688 h 704"/>
                  <a:gd name="T52" fmla="*/ 39 w 149"/>
                  <a:gd name="T53" fmla="*/ 680 h 704"/>
                  <a:gd name="T54" fmla="*/ 36 w 149"/>
                  <a:gd name="T55" fmla="*/ 657 h 704"/>
                  <a:gd name="T56" fmla="*/ 33 w 149"/>
                  <a:gd name="T57" fmla="*/ 622 h 704"/>
                  <a:gd name="T58" fmla="*/ 35 w 149"/>
                  <a:gd name="T59" fmla="*/ 575 h 704"/>
                  <a:gd name="T60" fmla="*/ 41 w 149"/>
                  <a:gd name="T61" fmla="*/ 519 h 704"/>
                  <a:gd name="T62" fmla="*/ 58 w 149"/>
                  <a:gd name="T63" fmla="*/ 455 h 704"/>
                  <a:gd name="T64" fmla="*/ 86 w 149"/>
                  <a:gd name="T65" fmla="*/ 386 h 704"/>
                  <a:gd name="T66" fmla="*/ 129 w 149"/>
                  <a:gd name="T67" fmla="*/ 313 h 704"/>
                  <a:gd name="T68" fmla="*/ 143 w 149"/>
                  <a:gd name="T69" fmla="*/ 279 h 704"/>
                  <a:gd name="T70" fmla="*/ 149 w 149"/>
                  <a:gd name="T71" fmla="*/ 235 h 704"/>
                  <a:gd name="T72" fmla="*/ 144 w 149"/>
                  <a:gd name="T73" fmla="*/ 184 h 704"/>
                  <a:gd name="T74" fmla="*/ 131 w 149"/>
                  <a:gd name="T75" fmla="*/ 134 h 704"/>
                  <a:gd name="T76" fmla="*/ 109 w 149"/>
                  <a:gd name="T77" fmla="*/ 85 h 704"/>
                  <a:gd name="T78" fmla="*/ 81 w 149"/>
                  <a:gd name="T79" fmla="*/ 44 h 704"/>
                  <a:gd name="T80" fmla="*/ 44 w 149"/>
                  <a:gd name="T81" fmla="*/ 14 h 704"/>
                  <a:gd name="T82" fmla="*/ 0 w 149"/>
                  <a:gd name="T83" fmla="*/ 0 h 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</p:grpSp>
        <p:sp>
          <p:nvSpPr>
            <p:cNvPr id="88075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94 w 128"/>
                <a:gd name="T1" fmla="*/ 0 h 217"/>
                <a:gd name="T2" fmla="*/ 105 w 128"/>
                <a:gd name="T3" fmla="*/ 9 h 217"/>
                <a:gd name="T4" fmla="*/ 115 w 128"/>
                <a:gd name="T5" fmla="*/ 27 h 217"/>
                <a:gd name="T6" fmla="*/ 123 w 128"/>
                <a:gd name="T7" fmla="*/ 50 h 217"/>
                <a:gd name="T8" fmla="*/ 128 w 128"/>
                <a:gd name="T9" fmla="*/ 78 h 217"/>
                <a:gd name="T10" fmla="*/ 127 w 128"/>
                <a:gd name="T11" fmla="*/ 111 h 217"/>
                <a:gd name="T12" fmla="*/ 116 w 128"/>
                <a:gd name="T13" fmla="*/ 145 h 217"/>
                <a:gd name="T14" fmla="*/ 94 w 128"/>
                <a:gd name="T15" fmla="*/ 181 h 217"/>
                <a:gd name="T16" fmla="*/ 60 w 128"/>
                <a:gd name="T17" fmla="*/ 217 h 217"/>
                <a:gd name="T18" fmla="*/ 49 w 128"/>
                <a:gd name="T19" fmla="*/ 213 h 217"/>
                <a:gd name="T20" fmla="*/ 38 w 128"/>
                <a:gd name="T21" fmla="*/ 210 h 217"/>
                <a:gd name="T22" fmla="*/ 26 w 128"/>
                <a:gd name="T23" fmla="*/ 205 h 217"/>
                <a:gd name="T24" fmla="*/ 16 w 128"/>
                <a:gd name="T25" fmla="*/ 201 h 217"/>
                <a:gd name="T26" fmla="*/ 8 w 128"/>
                <a:gd name="T27" fmla="*/ 196 h 217"/>
                <a:gd name="T28" fmla="*/ 2 w 128"/>
                <a:gd name="T29" fmla="*/ 190 h 217"/>
                <a:gd name="T30" fmla="*/ 0 w 128"/>
                <a:gd name="T31" fmla="*/ 183 h 217"/>
                <a:gd name="T32" fmla="*/ 1 w 128"/>
                <a:gd name="T33" fmla="*/ 178 h 217"/>
                <a:gd name="T34" fmla="*/ 13 w 128"/>
                <a:gd name="T35" fmla="*/ 171 h 217"/>
                <a:gd name="T36" fmla="*/ 29 w 128"/>
                <a:gd name="T37" fmla="*/ 161 h 217"/>
                <a:gd name="T38" fmla="*/ 46 w 128"/>
                <a:gd name="T39" fmla="*/ 150 h 217"/>
                <a:gd name="T40" fmla="*/ 63 w 128"/>
                <a:gd name="T41" fmla="*/ 134 h 217"/>
                <a:gd name="T42" fmla="*/ 79 w 128"/>
                <a:gd name="T43" fmla="*/ 112 h 217"/>
                <a:gd name="T44" fmla="*/ 91 w 128"/>
                <a:gd name="T45" fmla="*/ 83 h 217"/>
                <a:gd name="T46" fmla="*/ 97 w 128"/>
                <a:gd name="T47" fmla="*/ 46 h 217"/>
                <a:gd name="T48" fmla="*/ 94 w 128"/>
                <a:gd name="T49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076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077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078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75 w 117"/>
                <a:gd name="T1" fmla="*/ 0 h 132"/>
                <a:gd name="T2" fmla="*/ 0 w 117"/>
                <a:gd name="T3" fmla="*/ 25 h 132"/>
                <a:gd name="T4" fmla="*/ 3 w 117"/>
                <a:gd name="T5" fmla="*/ 26 h 132"/>
                <a:gd name="T6" fmla="*/ 14 w 117"/>
                <a:gd name="T7" fmla="*/ 29 h 132"/>
                <a:gd name="T8" fmla="*/ 29 w 117"/>
                <a:gd name="T9" fmla="*/ 36 h 132"/>
                <a:gd name="T10" fmla="*/ 46 w 117"/>
                <a:gd name="T11" fmla="*/ 47 h 132"/>
                <a:gd name="T12" fmla="*/ 66 w 117"/>
                <a:gd name="T13" fmla="*/ 62 h 132"/>
                <a:gd name="T14" fmla="*/ 84 w 117"/>
                <a:gd name="T15" fmla="*/ 80 h 132"/>
                <a:gd name="T16" fmla="*/ 102 w 117"/>
                <a:gd name="T17" fmla="*/ 103 h 132"/>
                <a:gd name="T18" fmla="*/ 116 w 117"/>
                <a:gd name="T19" fmla="*/ 132 h 132"/>
                <a:gd name="T20" fmla="*/ 117 w 117"/>
                <a:gd name="T21" fmla="*/ 120 h 132"/>
                <a:gd name="T22" fmla="*/ 115 w 117"/>
                <a:gd name="T23" fmla="*/ 107 h 132"/>
                <a:gd name="T24" fmla="*/ 108 w 117"/>
                <a:gd name="T25" fmla="*/ 90 h 132"/>
                <a:gd name="T26" fmla="*/ 99 w 117"/>
                <a:gd name="T27" fmla="*/ 74 h 132"/>
                <a:gd name="T28" fmla="*/ 89 w 117"/>
                <a:gd name="T29" fmla="*/ 58 h 132"/>
                <a:gd name="T30" fmla="*/ 78 w 117"/>
                <a:gd name="T31" fmla="*/ 45 h 132"/>
                <a:gd name="T32" fmla="*/ 67 w 117"/>
                <a:gd name="T33" fmla="*/ 36 h 132"/>
                <a:gd name="T34" fmla="*/ 58 w 117"/>
                <a:gd name="T35" fmla="*/ 32 h 132"/>
                <a:gd name="T36" fmla="*/ 69 w 117"/>
                <a:gd name="T37" fmla="*/ 29 h 132"/>
                <a:gd name="T38" fmla="*/ 79 w 117"/>
                <a:gd name="T39" fmla="*/ 28 h 132"/>
                <a:gd name="T40" fmla="*/ 89 w 117"/>
                <a:gd name="T41" fmla="*/ 26 h 132"/>
                <a:gd name="T42" fmla="*/ 98 w 117"/>
                <a:gd name="T43" fmla="*/ 25 h 132"/>
                <a:gd name="T44" fmla="*/ 105 w 117"/>
                <a:gd name="T45" fmla="*/ 24 h 132"/>
                <a:gd name="T46" fmla="*/ 109 w 117"/>
                <a:gd name="T47" fmla="*/ 22 h 132"/>
                <a:gd name="T48" fmla="*/ 113 w 117"/>
                <a:gd name="T49" fmla="*/ 21 h 132"/>
                <a:gd name="T50" fmla="*/ 114 w 117"/>
                <a:gd name="T51" fmla="*/ 21 h 132"/>
                <a:gd name="T52" fmla="*/ 75 w 117"/>
                <a:gd name="T53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079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29 w 29"/>
                <a:gd name="T1" fmla="*/ 0 h 77"/>
                <a:gd name="T2" fmla="*/ 23 w 29"/>
                <a:gd name="T3" fmla="*/ 0 h 77"/>
                <a:gd name="T4" fmla="*/ 16 w 29"/>
                <a:gd name="T5" fmla="*/ 4 h 77"/>
                <a:gd name="T6" fmla="*/ 9 w 29"/>
                <a:gd name="T7" fmla="*/ 9 h 77"/>
                <a:gd name="T8" fmla="*/ 4 w 29"/>
                <a:gd name="T9" fmla="*/ 19 h 77"/>
                <a:gd name="T10" fmla="*/ 1 w 29"/>
                <a:gd name="T11" fmla="*/ 30 h 77"/>
                <a:gd name="T12" fmla="*/ 0 w 29"/>
                <a:gd name="T13" fmla="*/ 44 h 77"/>
                <a:gd name="T14" fmla="*/ 3 w 29"/>
                <a:gd name="T15" fmla="*/ 60 h 77"/>
                <a:gd name="T16" fmla="*/ 11 w 29"/>
                <a:gd name="T17" fmla="*/ 77 h 77"/>
                <a:gd name="T18" fmla="*/ 15 w 29"/>
                <a:gd name="T19" fmla="*/ 53 h 77"/>
                <a:gd name="T20" fmla="*/ 19 w 29"/>
                <a:gd name="T21" fmla="*/ 37 h 77"/>
                <a:gd name="T22" fmla="*/ 23 w 29"/>
                <a:gd name="T23" fmla="*/ 22 h 77"/>
                <a:gd name="T24" fmla="*/ 29 w 29"/>
                <a:gd name="T2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080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grpSp>
          <p:nvGrpSpPr>
            <p:cNvPr id="88081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88082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83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84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</p:grpSp>
        <p:grpSp>
          <p:nvGrpSpPr>
            <p:cNvPr id="88085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88086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87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88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</p:grpSp>
        <p:grpSp>
          <p:nvGrpSpPr>
            <p:cNvPr id="88089" name="Group 25"/>
            <p:cNvGrpSpPr>
              <a:grpSpLocks/>
            </p:cNvGrpSpPr>
            <p:nvPr userDrawn="1"/>
          </p:nvGrpSpPr>
          <p:grpSpPr bwMode="auto">
            <a:xfrm rot="-1307516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88090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91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92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</p:grpSp>
        <p:grpSp>
          <p:nvGrpSpPr>
            <p:cNvPr id="88093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88094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95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96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</p:grpSp>
        <p:grpSp>
          <p:nvGrpSpPr>
            <p:cNvPr id="88097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88098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99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100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</p:grpSp>
        <p:sp>
          <p:nvSpPr>
            <p:cNvPr id="88101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102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5 h 237"/>
                <a:gd name="T4" fmla="*/ 3 w 257"/>
                <a:gd name="T5" fmla="*/ 50 h 237"/>
                <a:gd name="T6" fmla="*/ 6 w 257"/>
                <a:gd name="T7" fmla="*/ 75 h 237"/>
                <a:gd name="T8" fmla="*/ 11 w 257"/>
                <a:gd name="T9" fmla="*/ 98 h 237"/>
                <a:gd name="T10" fmla="*/ 18 w 257"/>
                <a:gd name="T11" fmla="*/ 119 h 237"/>
                <a:gd name="T12" fmla="*/ 27 w 257"/>
                <a:gd name="T13" fmla="*/ 141 h 237"/>
                <a:gd name="T14" fmla="*/ 38 w 257"/>
                <a:gd name="T15" fmla="*/ 161 h 237"/>
                <a:gd name="T16" fmla="*/ 51 w 257"/>
                <a:gd name="T17" fmla="*/ 178 h 237"/>
                <a:gd name="T18" fmla="*/ 67 w 257"/>
                <a:gd name="T19" fmla="*/ 194 h 237"/>
                <a:gd name="T20" fmla="*/ 86 w 257"/>
                <a:gd name="T21" fmla="*/ 208 h 237"/>
                <a:gd name="T22" fmla="*/ 106 w 257"/>
                <a:gd name="T23" fmla="*/ 219 h 237"/>
                <a:gd name="T24" fmla="*/ 131 w 257"/>
                <a:gd name="T25" fmla="*/ 228 h 237"/>
                <a:gd name="T26" fmla="*/ 158 w 257"/>
                <a:gd name="T27" fmla="*/ 234 h 237"/>
                <a:gd name="T28" fmla="*/ 188 w 257"/>
                <a:gd name="T29" fmla="*/ 237 h 237"/>
                <a:gd name="T30" fmla="*/ 220 w 257"/>
                <a:gd name="T31" fmla="*/ 236 h 237"/>
                <a:gd name="T32" fmla="*/ 257 w 257"/>
                <a:gd name="T33" fmla="*/ 232 h 237"/>
                <a:gd name="T34" fmla="*/ 224 w 257"/>
                <a:gd name="T35" fmla="*/ 227 h 237"/>
                <a:gd name="T36" fmla="*/ 195 w 257"/>
                <a:gd name="T37" fmla="*/ 220 h 237"/>
                <a:gd name="T38" fmla="*/ 170 w 257"/>
                <a:gd name="T39" fmla="*/ 212 h 237"/>
                <a:gd name="T40" fmla="*/ 148 w 257"/>
                <a:gd name="T41" fmla="*/ 204 h 237"/>
                <a:gd name="T42" fmla="*/ 128 w 257"/>
                <a:gd name="T43" fmla="*/ 193 h 237"/>
                <a:gd name="T44" fmla="*/ 112 w 257"/>
                <a:gd name="T45" fmla="*/ 182 h 237"/>
                <a:gd name="T46" fmla="*/ 97 w 257"/>
                <a:gd name="T47" fmla="*/ 169 h 237"/>
                <a:gd name="T48" fmla="*/ 84 w 257"/>
                <a:gd name="T49" fmla="*/ 155 h 237"/>
                <a:gd name="T50" fmla="*/ 72 w 257"/>
                <a:gd name="T51" fmla="*/ 141 h 237"/>
                <a:gd name="T52" fmla="*/ 61 w 257"/>
                <a:gd name="T53" fmla="*/ 125 h 237"/>
                <a:gd name="T54" fmla="*/ 52 w 257"/>
                <a:gd name="T55" fmla="*/ 107 h 237"/>
                <a:gd name="T56" fmla="*/ 43 w 257"/>
                <a:gd name="T57" fmla="*/ 88 h 237"/>
                <a:gd name="T58" fmla="*/ 33 w 257"/>
                <a:gd name="T59" fmla="*/ 69 h 237"/>
                <a:gd name="T60" fmla="*/ 23 w 257"/>
                <a:gd name="T61" fmla="*/ 47 h 237"/>
                <a:gd name="T62" fmla="*/ 12 w 257"/>
                <a:gd name="T63" fmla="*/ 24 h 237"/>
                <a:gd name="T64" fmla="*/ 0 w 257"/>
                <a:gd name="T6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103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77 w 124"/>
                <a:gd name="T1" fmla="*/ 0 h 110"/>
                <a:gd name="T2" fmla="*/ 124 w 124"/>
                <a:gd name="T3" fmla="*/ 108 h 110"/>
                <a:gd name="T4" fmla="*/ 120 w 124"/>
                <a:gd name="T5" fmla="*/ 107 h 110"/>
                <a:gd name="T6" fmla="*/ 107 w 124"/>
                <a:gd name="T7" fmla="*/ 105 h 110"/>
                <a:gd name="T8" fmla="*/ 89 w 124"/>
                <a:gd name="T9" fmla="*/ 101 h 110"/>
                <a:gd name="T10" fmla="*/ 68 w 124"/>
                <a:gd name="T11" fmla="*/ 99 h 110"/>
                <a:gd name="T12" fmla="*/ 45 w 124"/>
                <a:gd name="T13" fmla="*/ 97 h 110"/>
                <a:gd name="T14" fmla="*/ 25 w 124"/>
                <a:gd name="T15" fmla="*/ 98 h 110"/>
                <a:gd name="T16" fmla="*/ 9 w 124"/>
                <a:gd name="T17" fmla="*/ 102 h 110"/>
                <a:gd name="T18" fmla="*/ 0 w 124"/>
                <a:gd name="T19" fmla="*/ 110 h 110"/>
                <a:gd name="T20" fmla="*/ 4 w 124"/>
                <a:gd name="T21" fmla="*/ 98 h 110"/>
                <a:gd name="T22" fmla="*/ 8 w 124"/>
                <a:gd name="T23" fmla="*/ 89 h 110"/>
                <a:gd name="T24" fmla="*/ 16 w 124"/>
                <a:gd name="T25" fmla="*/ 82 h 110"/>
                <a:gd name="T26" fmla="*/ 25 w 124"/>
                <a:gd name="T27" fmla="*/ 76 h 110"/>
                <a:gd name="T28" fmla="*/ 36 w 124"/>
                <a:gd name="T29" fmla="*/ 72 h 110"/>
                <a:gd name="T30" fmla="*/ 47 w 124"/>
                <a:gd name="T31" fmla="*/ 71 h 110"/>
                <a:gd name="T32" fmla="*/ 59 w 124"/>
                <a:gd name="T33" fmla="*/ 71 h 110"/>
                <a:gd name="T34" fmla="*/ 72 w 124"/>
                <a:gd name="T35" fmla="*/ 74 h 110"/>
                <a:gd name="T36" fmla="*/ 73 w 124"/>
                <a:gd name="T37" fmla="*/ 71 h 110"/>
                <a:gd name="T38" fmla="*/ 70 w 124"/>
                <a:gd name="T39" fmla="*/ 56 h 110"/>
                <a:gd name="T40" fmla="*/ 67 w 124"/>
                <a:gd name="T41" fmla="*/ 38 h 110"/>
                <a:gd name="T42" fmla="*/ 65 w 124"/>
                <a:gd name="T43" fmla="*/ 30 h 110"/>
                <a:gd name="T44" fmla="*/ 63 w 124"/>
                <a:gd name="T45" fmla="*/ 30 h 110"/>
                <a:gd name="T46" fmla="*/ 61 w 124"/>
                <a:gd name="T47" fmla="*/ 29 h 110"/>
                <a:gd name="T48" fmla="*/ 59 w 124"/>
                <a:gd name="T49" fmla="*/ 26 h 110"/>
                <a:gd name="T50" fmla="*/ 57 w 124"/>
                <a:gd name="T51" fmla="*/ 23 h 110"/>
                <a:gd name="T52" fmla="*/ 57 w 124"/>
                <a:gd name="T53" fmla="*/ 19 h 110"/>
                <a:gd name="T54" fmla="*/ 59 w 124"/>
                <a:gd name="T55" fmla="*/ 14 h 110"/>
                <a:gd name="T56" fmla="*/ 66 w 124"/>
                <a:gd name="T57" fmla="*/ 8 h 110"/>
                <a:gd name="T58" fmla="*/ 77 w 124"/>
                <a:gd name="T5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104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31 w 46"/>
                <a:gd name="T1" fmla="*/ 0 h 94"/>
                <a:gd name="T2" fmla="*/ 20 w 46"/>
                <a:gd name="T3" fmla="*/ 38 h 94"/>
                <a:gd name="T4" fmla="*/ 15 w 46"/>
                <a:gd name="T5" fmla="*/ 62 h 94"/>
                <a:gd name="T6" fmla="*/ 11 w 46"/>
                <a:gd name="T7" fmla="*/ 79 h 94"/>
                <a:gd name="T8" fmla="*/ 0 w 46"/>
                <a:gd name="T9" fmla="*/ 94 h 94"/>
                <a:gd name="T10" fmla="*/ 12 w 46"/>
                <a:gd name="T11" fmla="*/ 88 h 94"/>
                <a:gd name="T12" fmla="*/ 23 w 46"/>
                <a:gd name="T13" fmla="*/ 80 h 94"/>
                <a:gd name="T14" fmla="*/ 32 w 46"/>
                <a:gd name="T15" fmla="*/ 69 h 94"/>
                <a:gd name="T16" fmla="*/ 40 w 46"/>
                <a:gd name="T17" fmla="*/ 57 h 94"/>
                <a:gd name="T18" fmla="*/ 45 w 46"/>
                <a:gd name="T19" fmla="*/ 44 h 94"/>
                <a:gd name="T20" fmla="*/ 46 w 46"/>
                <a:gd name="T21" fmla="*/ 30 h 94"/>
                <a:gd name="T22" fmla="*/ 42 w 46"/>
                <a:gd name="T23" fmla="*/ 15 h 94"/>
                <a:gd name="T24" fmla="*/ 31 w 46"/>
                <a:gd name="T2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105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106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6 w 149"/>
                <a:gd name="T3" fmla="*/ 6 h 704"/>
                <a:gd name="T4" fmla="*/ 16 w 149"/>
                <a:gd name="T5" fmla="*/ 14 h 704"/>
                <a:gd name="T6" fmla="*/ 28 w 149"/>
                <a:gd name="T7" fmla="*/ 24 h 704"/>
                <a:gd name="T8" fmla="*/ 41 w 149"/>
                <a:gd name="T9" fmla="*/ 37 h 704"/>
                <a:gd name="T10" fmla="*/ 58 w 149"/>
                <a:gd name="T11" fmla="*/ 53 h 704"/>
                <a:gd name="T12" fmla="*/ 73 w 149"/>
                <a:gd name="T13" fmla="*/ 70 h 704"/>
                <a:gd name="T14" fmla="*/ 88 w 149"/>
                <a:gd name="T15" fmla="*/ 90 h 704"/>
                <a:gd name="T16" fmla="*/ 100 w 149"/>
                <a:gd name="T17" fmla="*/ 113 h 704"/>
                <a:gd name="T18" fmla="*/ 112 w 149"/>
                <a:gd name="T19" fmla="*/ 137 h 704"/>
                <a:gd name="T20" fmla="*/ 120 w 149"/>
                <a:gd name="T21" fmla="*/ 165 h 704"/>
                <a:gd name="T22" fmla="*/ 124 w 149"/>
                <a:gd name="T23" fmla="*/ 196 h 704"/>
                <a:gd name="T24" fmla="*/ 126 w 149"/>
                <a:gd name="T25" fmla="*/ 228 h 704"/>
                <a:gd name="T26" fmla="*/ 120 w 149"/>
                <a:gd name="T27" fmla="*/ 264 h 704"/>
                <a:gd name="T28" fmla="*/ 109 w 149"/>
                <a:gd name="T29" fmla="*/ 302 h 704"/>
                <a:gd name="T30" fmla="*/ 92 w 149"/>
                <a:gd name="T31" fmla="*/ 342 h 704"/>
                <a:gd name="T32" fmla="*/ 67 w 149"/>
                <a:gd name="T33" fmla="*/ 386 h 704"/>
                <a:gd name="T34" fmla="*/ 39 w 149"/>
                <a:gd name="T35" fmla="*/ 436 h 704"/>
                <a:gd name="T36" fmla="*/ 21 w 149"/>
                <a:gd name="T37" fmla="*/ 482 h 704"/>
                <a:gd name="T38" fmla="*/ 10 w 149"/>
                <a:gd name="T39" fmla="*/ 525 h 704"/>
                <a:gd name="T40" fmla="*/ 6 w 149"/>
                <a:gd name="T41" fmla="*/ 566 h 704"/>
                <a:gd name="T42" fmla="*/ 6 w 149"/>
                <a:gd name="T43" fmla="*/ 605 h 704"/>
                <a:gd name="T44" fmla="*/ 8 w 149"/>
                <a:gd name="T45" fmla="*/ 641 h 704"/>
                <a:gd name="T46" fmla="*/ 12 w 149"/>
                <a:gd name="T47" fmla="*/ 673 h 704"/>
                <a:gd name="T48" fmla="*/ 14 w 149"/>
                <a:gd name="T49" fmla="*/ 704 h 704"/>
                <a:gd name="T50" fmla="*/ 41 w 149"/>
                <a:gd name="T51" fmla="*/ 688 h 704"/>
                <a:gd name="T52" fmla="*/ 39 w 149"/>
                <a:gd name="T53" fmla="*/ 680 h 704"/>
                <a:gd name="T54" fmla="*/ 36 w 149"/>
                <a:gd name="T55" fmla="*/ 657 h 704"/>
                <a:gd name="T56" fmla="*/ 33 w 149"/>
                <a:gd name="T57" fmla="*/ 622 h 704"/>
                <a:gd name="T58" fmla="*/ 35 w 149"/>
                <a:gd name="T59" fmla="*/ 575 h 704"/>
                <a:gd name="T60" fmla="*/ 41 w 149"/>
                <a:gd name="T61" fmla="*/ 519 h 704"/>
                <a:gd name="T62" fmla="*/ 58 w 149"/>
                <a:gd name="T63" fmla="*/ 455 h 704"/>
                <a:gd name="T64" fmla="*/ 86 w 149"/>
                <a:gd name="T65" fmla="*/ 386 h 704"/>
                <a:gd name="T66" fmla="*/ 129 w 149"/>
                <a:gd name="T67" fmla="*/ 313 h 704"/>
                <a:gd name="T68" fmla="*/ 143 w 149"/>
                <a:gd name="T69" fmla="*/ 279 h 704"/>
                <a:gd name="T70" fmla="*/ 149 w 149"/>
                <a:gd name="T71" fmla="*/ 235 h 704"/>
                <a:gd name="T72" fmla="*/ 144 w 149"/>
                <a:gd name="T73" fmla="*/ 184 h 704"/>
                <a:gd name="T74" fmla="*/ 131 w 149"/>
                <a:gd name="T75" fmla="*/ 134 h 704"/>
                <a:gd name="T76" fmla="*/ 109 w 149"/>
                <a:gd name="T77" fmla="*/ 85 h 704"/>
                <a:gd name="T78" fmla="*/ 81 w 149"/>
                <a:gd name="T79" fmla="*/ 44 h 704"/>
                <a:gd name="T80" fmla="*/ 44 w 149"/>
                <a:gd name="T81" fmla="*/ 14 h 704"/>
                <a:gd name="T82" fmla="*/ 0 w 149"/>
                <a:gd name="T83" fmla="*/ 0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107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</p:grpSp>
      <p:sp>
        <p:nvSpPr>
          <p:cNvPr id="88108" name="Rectangle 4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88109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88110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7128A2F-DA35-404B-97A5-3E363C6779D9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  <p:sp>
        <p:nvSpPr>
          <p:cNvPr id="88111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993366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5200" b="1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88112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884158475"/>
      </p:ext>
    </p:extLst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4930BD-CA6D-4F78-88D7-A2E5D923610C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507326"/>
      </p:ext>
    </p:extLst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89165A-D8DD-4C6D-A031-BC51082F1676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305090"/>
      </p:ext>
    </p:extLst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912521-23D3-4986-A59A-86BD430A517E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01522"/>
      </p:ext>
    </p:extLst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B10976-6E45-49DC-8213-320DB2A8919F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045011"/>
      </p:ext>
    </p:extLst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56C750-2451-4284-B795-E289C8FD06D1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25173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D92A1-0E47-4A59-B558-2140F04CB6D3}" type="datetimeFigureOut">
              <a:rPr lang="ru-RU" smtClean="0"/>
              <a:t>31.10.2012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50928-BA83-4CEB-B392-48BE44583F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4162489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B2C662-9AB1-4E70-B133-76A11559B7C5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32229"/>
      </p:ext>
    </p:extLst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BF63C6-B4B1-4A22-BC95-E98BDA9E32AD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86391"/>
      </p:ext>
    </p:extLst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B362D8-E150-4C91-B558-A5D174B2313A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64479"/>
      </p:ext>
    </p:extLst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FA265E-C566-4724-A214-701D1DB9EEEA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00773"/>
      </p:ext>
    </p:extLst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857650-4574-4353-A45B-9C1757948D5D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601672"/>
      </p:ext>
    </p:extLst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5611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999D0BA-A6F5-467A-B532-3B42110385A7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737382"/>
      </p:ext>
    </p:extLst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066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88067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88068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>
                  <a:gd name="T0" fmla="*/ 16 w 596"/>
                  <a:gd name="T1" fmla="*/ 370 h 666"/>
                  <a:gd name="T2" fmla="*/ 6 w 596"/>
                  <a:gd name="T3" fmla="*/ 341 h 666"/>
                  <a:gd name="T4" fmla="*/ 0 w 596"/>
                  <a:gd name="T5" fmla="*/ 289 h 666"/>
                  <a:gd name="T6" fmla="*/ 4 w 596"/>
                  <a:gd name="T7" fmla="*/ 222 h 666"/>
                  <a:gd name="T8" fmla="*/ 25 w 596"/>
                  <a:gd name="T9" fmla="*/ 151 h 666"/>
                  <a:gd name="T10" fmla="*/ 69 w 596"/>
                  <a:gd name="T11" fmla="*/ 84 h 666"/>
                  <a:gd name="T12" fmla="*/ 142 w 596"/>
                  <a:gd name="T13" fmla="*/ 31 h 666"/>
                  <a:gd name="T14" fmla="*/ 247 w 596"/>
                  <a:gd name="T15" fmla="*/ 2 h 666"/>
                  <a:gd name="T16" fmla="*/ 380 w 596"/>
                  <a:gd name="T17" fmla="*/ 9 h 666"/>
                  <a:gd name="T18" fmla="*/ 484 w 596"/>
                  <a:gd name="T19" fmla="*/ 68 h 666"/>
                  <a:gd name="T20" fmla="*/ 554 w 596"/>
                  <a:gd name="T21" fmla="*/ 165 h 666"/>
                  <a:gd name="T22" fmla="*/ 591 w 596"/>
                  <a:gd name="T23" fmla="*/ 284 h 666"/>
                  <a:gd name="T24" fmla="*/ 595 w 596"/>
                  <a:gd name="T25" fmla="*/ 409 h 666"/>
                  <a:gd name="T26" fmla="*/ 566 w 596"/>
                  <a:gd name="T27" fmla="*/ 525 h 666"/>
                  <a:gd name="T28" fmla="*/ 507 w 596"/>
                  <a:gd name="T29" fmla="*/ 615 h 666"/>
                  <a:gd name="T30" fmla="*/ 417 w 596"/>
                  <a:gd name="T31" fmla="*/ 663 h 666"/>
                  <a:gd name="T32" fmla="*/ 389 w 596"/>
                  <a:gd name="T33" fmla="*/ 659 h 666"/>
                  <a:gd name="T34" fmla="*/ 441 w 596"/>
                  <a:gd name="T35" fmla="*/ 617 h 666"/>
                  <a:gd name="T36" fmla="*/ 482 w 596"/>
                  <a:gd name="T37" fmla="*/ 544 h 666"/>
                  <a:gd name="T38" fmla="*/ 509 w 596"/>
                  <a:gd name="T39" fmla="*/ 454 h 666"/>
                  <a:gd name="T40" fmla="*/ 520 w 596"/>
                  <a:gd name="T41" fmla="*/ 355 h 666"/>
                  <a:gd name="T42" fmla="*/ 514 w 596"/>
                  <a:gd name="T43" fmla="*/ 258 h 666"/>
                  <a:gd name="T44" fmla="*/ 485 w 596"/>
                  <a:gd name="T45" fmla="*/ 174 h 666"/>
                  <a:gd name="T46" fmla="*/ 433 w 596"/>
                  <a:gd name="T47" fmla="*/ 112 h 666"/>
                  <a:gd name="T48" fmla="*/ 341 w 596"/>
                  <a:gd name="T49" fmla="*/ 75 h 666"/>
                  <a:gd name="T50" fmla="*/ 246 w 596"/>
                  <a:gd name="T51" fmla="*/ 61 h 666"/>
                  <a:gd name="T52" fmla="*/ 174 w 596"/>
                  <a:gd name="T53" fmla="*/ 71 h 666"/>
                  <a:gd name="T54" fmla="*/ 121 w 596"/>
                  <a:gd name="T55" fmla="*/ 101 h 666"/>
                  <a:gd name="T56" fmla="*/ 84 w 596"/>
                  <a:gd name="T57" fmla="*/ 149 h 666"/>
                  <a:gd name="T58" fmla="*/ 57 w 596"/>
                  <a:gd name="T59" fmla="*/ 206 h 666"/>
                  <a:gd name="T60" fmla="*/ 40 w 596"/>
                  <a:gd name="T61" fmla="*/ 272 h 666"/>
                  <a:gd name="T62" fmla="*/ 28 w 596"/>
                  <a:gd name="T63" fmla="*/ 339 h 6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69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25 h 237"/>
                  <a:gd name="T4" fmla="*/ 3 w 257"/>
                  <a:gd name="T5" fmla="*/ 50 h 237"/>
                  <a:gd name="T6" fmla="*/ 6 w 257"/>
                  <a:gd name="T7" fmla="*/ 75 h 237"/>
                  <a:gd name="T8" fmla="*/ 11 w 257"/>
                  <a:gd name="T9" fmla="*/ 98 h 237"/>
                  <a:gd name="T10" fmla="*/ 18 w 257"/>
                  <a:gd name="T11" fmla="*/ 119 h 237"/>
                  <a:gd name="T12" fmla="*/ 27 w 257"/>
                  <a:gd name="T13" fmla="*/ 141 h 237"/>
                  <a:gd name="T14" fmla="*/ 38 w 257"/>
                  <a:gd name="T15" fmla="*/ 161 h 237"/>
                  <a:gd name="T16" fmla="*/ 51 w 257"/>
                  <a:gd name="T17" fmla="*/ 178 h 237"/>
                  <a:gd name="T18" fmla="*/ 67 w 257"/>
                  <a:gd name="T19" fmla="*/ 194 h 237"/>
                  <a:gd name="T20" fmla="*/ 86 w 257"/>
                  <a:gd name="T21" fmla="*/ 208 h 237"/>
                  <a:gd name="T22" fmla="*/ 106 w 257"/>
                  <a:gd name="T23" fmla="*/ 219 h 237"/>
                  <a:gd name="T24" fmla="*/ 131 w 257"/>
                  <a:gd name="T25" fmla="*/ 228 h 237"/>
                  <a:gd name="T26" fmla="*/ 158 w 257"/>
                  <a:gd name="T27" fmla="*/ 234 h 237"/>
                  <a:gd name="T28" fmla="*/ 188 w 257"/>
                  <a:gd name="T29" fmla="*/ 237 h 237"/>
                  <a:gd name="T30" fmla="*/ 220 w 257"/>
                  <a:gd name="T31" fmla="*/ 236 h 237"/>
                  <a:gd name="T32" fmla="*/ 257 w 257"/>
                  <a:gd name="T33" fmla="*/ 232 h 237"/>
                  <a:gd name="T34" fmla="*/ 224 w 257"/>
                  <a:gd name="T35" fmla="*/ 227 h 237"/>
                  <a:gd name="T36" fmla="*/ 195 w 257"/>
                  <a:gd name="T37" fmla="*/ 220 h 237"/>
                  <a:gd name="T38" fmla="*/ 170 w 257"/>
                  <a:gd name="T39" fmla="*/ 212 h 237"/>
                  <a:gd name="T40" fmla="*/ 148 w 257"/>
                  <a:gd name="T41" fmla="*/ 204 h 237"/>
                  <a:gd name="T42" fmla="*/ 128 w 257"/>
                  <a:gd name="T43" fmla="*/ 193 h 237"/>
                  <a:gd name="T44" fmla="*/ 112 w 257"/>
                  <a:gd name="T45" fmla="*/ 182 h 237"/>
                  <a:gd name="T46" fmla="*/ 97 w 257"/>
                  <a:gd name="T47" fmla="*/ 169 h 237"/>
                  <a:gd name="T48" fmla="*/ 84 w 257"/>
                  <a:gd name="T49" fmla="*/ 155 h 237"/>
                  <a:gd name="T50" fmla="*/ 72 w 257"/>
                  <a:gd name="T51" fmla="*/ 141 h 237"/>
                  <a:gd name="T52" fmla="*/ 61 w 257"/>
                  <a:gd name="T53" fmla="*/ 125 h 237"/>
                  <a:gd name="T54" fmla="*/ 52 w 257"/>
                  <a:gd name="T55" fmla="*/ 107 h 237"/>
                  <a:gd name="T56" fmla="*/ 43 w 257"/>
                  <a:gd name="T57" fmla="*/ 88 h 237"/>
                  <a:gd name="T58" fmla="*/ 33 w 257"/>
                  <a:gd name="T59" fmla="*/ 69 h 237"/>
                  <a:gd name="T60" fmla="*/ 23 w 257"/>
                  <a:gd name="T61" fmla="*/ 47 h 237"/>
                  <a:gd name="T62" fmla="*/ 12 w 257"/>
                  <a:gd name="T63" fmla="*/ 24 h 237"/>
                  <a:gd name="T64" fmla="*/ 0 w 257"/>
                  <a:gd name="T65" fmla="*/ 0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70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>
                  <a:gd name="T0" fmla="*/ 77 w 124"/>
                  <a:gd name="T1" fmla="*/ 0 h 110"/>
                  <a:gd name="T2" fmla="*/ 124 w 124"/>
                  <a:gd name="T3" fmla="*/ 108 h 110"/>
                  <a:gd name="T4" fmla="*/ 120 w 124"/>
                  <a:gd name="T5" fmla="*/ 107 h 110"/>
                  <a:gd name="T6" fmla="*/ 107 w 124"/>
                  <a:gd name="T7" fmla="*/ 105 h 110"/>
                  <a:gd name="T8" fmla="*/ 89 w 124"/>
                  <a:gd name="T9" fmla="*/ 101 h 110"/>
                  <a:gd name="T10" fmla="*/ 68 w 124"/>
                  <a:gd name="T11" fmla="*/ 99 h 110"/>
                  <a:gd name="T12" fmla="*/ 45 w 124"/>
                  <a:gd name="T13" fmla="*/ 97 h 110"/>
                  <a:gd name="T14" fmla="*/ 25 w 124"/>
                  <a:gd name="T15" fmla="*/ 98 h 110"/>
                  <a:gd name="T16" fmla="*/ 9 w 124"/>
                  <a:gd name="T17" fmla="*/ 102 h 110"/>
                  <a:gd name="T18" fmla="*/ 0 w 124"/>
                  <a:gd name="T19" fmla="*/ 110 h 110"/>
                  <a:gd name="T20" fmla="*/ 4 w 124"/>
                  <a:gd name="T21" fmla="*/ 98 h 110"/>
                  <a:gd name="T22" fmla="*/ 8 w 124"/>
                  <a:gd name="T23" fmla="*/ 89 h 110"/>
                  <a:gd name="T24" fmla="*/ 16 w 124"/>
                  <a:gd name="T25" fmla="*/ 82 h 110"/>
                  <a:gd name="T26" fmla="*/ 25 w 124"/>
                  <a:gd name="T27" fmla="*/ 76 h 110"/>
                  <a:gd name="T28" fmla="*/ 36 w 124"/>
                  <a:gd name="T29" fmla="*/ 72 h 110"/>
                  <a:gd name="T30" fmla="*/ 47 w 124"/>
                  <a:gd name="T31" fmla="*/ 71 h 110"/>
                  <a:gd name="T32" fmla="*/ 59 w 124"/>
                  <a:gd name="T33" fmla="*/ 71 h 110"/>
                  <a:gd name="T34" fmla="*/ 72 w 124"/>
                  <a:gd name="T35" fmla="*/ 74 h 110"/>
                  <a:gd name="T36" fmla="*/ 73 w 124"/>
                  <a:gd name="T37" fmla="*/ 71 h 110"/>
                  <a:gd name="T38" fmla="*/ 70 w 124"/>
                  <a:gd name="T39" fmla="*/ 56 h 110"/>
                  <a:gd name="T40" fmla="*/ 67 w 124"/>
                  <a:gd name="T41" fmla="*/ 38 h 110"/>
                  <a:gd name="T42" fmla="*/ 65 w 124"/>
                  <a:gd name="T43" fmla="*/ 30 h 110"/>
                  <a:gd name="T44" fmla="*/ 63 w 124"/>
                  <a:gd name="T45" fmla="*/ 30 h 110"/>
                  <a:gd name="T46" fmla="*/ 61 w 124"/>
                  <a:gd name="T47" fmla="*/ 29 h 110"/>
                  <a:gd name="T48" fmla="*/ 59 w 124"/>
                  <a:gd name="T49" fmla="*/ 26 h 110"/>
                  <a:gd name="T50" fmla="*/ 57 w 124"/>
                  <a:gd name="T51" fmla="*/ 23 h 110"/>
                  <a:gd name="T52" fmla="*/ 57 w 124"/>
                  <a:gd name="T53" fmla="*/ 19 h 110"/>
                  <a:gd name="T54" fmla="*/ 59 w 124"/>
                  <a:gd name="T55" fmla="*/ 14 h 110"/>
                  <a:gd name="T56" fmla="*/ 66 w 124"/>
                  <a:gd name="T57" fmla="*/ 8 h 110"/>
                  <a:gd name="T58" fmla="*/ 77 w 124"/>
                  <a:gd name="T59" fmla="*/ 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71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5 w 109"/>
                  <a:gd name="T3" fmla="*/ 1 h 156"/>
                  <a:gd name="T4" fmla="*/ 18 w 109"/>
                  <a:gd name="T5" fmla="*/ 5 h 156"/>
                  <a:gd name="T6" fmla="*/ 37 w 109"/>
                  <a:gd name="T7" fmla="*/ 12 h 156"/>
                  <a:gd name="T8" fmla="*/ 58 w 109"/>
                  <a:gd name="T9" fmla="*/ 24 h 156"/>
                  <a:gd name="T10" fmla="*/ 78 w 109"/>
                  <a:gd name="T11" fmla="*/ 44 h 156"/>
                  <a:gd name="T12" fmla="*/ 96 w 109"/>
                  <a:gd name="T13" fmla="*/ 71 h 156"/>
                  <a:gd name="T14" fmla="*/ 107 w 109"/>
                  <a:gd name="T15" fmla="*/ 108 h 156"/>
                  <a:gd name="T16" fmla="*/ 109 w 109"/>
                  <a:gd name="T17" fmla="*/ 156 h 156"/>
                  <a:gd name="T18" fmla="*/ 105 w 109"/>
                  <a:gd name="T19" fmla="*/ 156 h 156"/>
                  <a:gd name="T20" fmla="*/ 99 w 109"/>
                  <a:gd name="T21" fmla="*/ 156 h 156"/>
                  <a:gd name="T22" fmla="*/ 93 w 109"/>
                  <a:gd name="T23" fmla="*/ 156 h 156"/>
                  <a:gd name="T24" fmla="*/ 87 w 109"/>
                  <a:gd name="T25" fmla="*/ 154 h 156"/>
                  <a:gd name="T26" fmla="*/ 81 w 109"/>
                  <a:gd name="T27" fmla="*/ 153 h 156"/>
                  <a:gd name="T28" fmla="*/ 74 w 109"/>
                  <a:gd name="T29" fmla="*/ 150 h 156"/>
                  <a:gd name="T30" fmla="*/ 66 w 109"/>
                  <a:gd name="T31" fmla="*/ 145 h 156"/>
                  <a:gd name="T32" fmla="*/ 58 w 109"/>
                  <a:gd name="T33" fmla="*/ 139 h 156"/>
                  <a:gd name="T34" fmla="*/ 53 w 109"/>
                  <a:gd name="T35" fmla="*/ 126 h 156"/>
                  <a:gd name="T36" fmla="*/ 53 w 109"/>
                  <a:gd name="T37" fmla="*/ 111 h 156"/>
                  <a:gd name="T38" fmla="*/ 56 w 109"/>
                  <a:gd name="T39" fmla="*/ 96 h 156"/>
                  <a:gd name="T40" fmla="*/ 59 w 109"/>
                  <a:gd name="T41" fmla="*/ 80 h 156"/>
                  <a:gd name="T42" fmla="*/ 56 w 109"/>
                  <a:gd name="T43" fmla="*/ 62 h 156"/>
                  <a:gd name="T44" fmla="*/ 48 w 109"/>
                  <a:gd name="T45" fmla="*/ 43 h 156"/>
                  <a:gd name="T46" fmla="*/ 31 w 109"/>
                  <a:gd name="T47" fmla="*/ 23 h 156"/>
                  <a:gd name="T48" fmla="*/ 0 w 109"/>
                  <a:gd name="T49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72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>
                  <a:gd name="T0" fmla="*/ 31 w 46"/>
                  <a:gd name="T1" fmla="*/ 0 h 94"/>
                  <a:gd name="T2" fmla="*/ 20 w 46"/>
                  <a:gd name="T3" fmla="*/ 38 h 94"/>
                  <a:gd name="T4" fmla="*/ 15 w 46"/>
                  <a:gd name="T5" fmla="*/ 62 h 94"/>
                  <a:gd name="T6" fmla="*/ 11 w 46"/>
                  <a:gd name="T7" fmla="*/ 79 h 94"/>
                  <a:gd name="T8" fmla="*/ 0 w 46"/>
                  <a:gd name="T9" fmla="*/ 94 h 94"/>
                  <a:gd name="T10" fmla="*/ 12 w 46"/>
                  <a:gd name="T11" fmla="*/ 88 h 94"/>
                  <a:gd name="T12" fmla="*/ 23 w 46"/>
                  <a:gd name="T13" fmla="*/ 80 h 94"/>
                  <a:gd name="T14" fmla="*/ 32 w 46"/>
                  <a:gd name="T15" fmla="*/ 69 h 94"/>
                  <a:gd name="T16" fmla="*/ 40 w 46"/>
                  <a:gd name="T17" fmla="*/ 57 h 94"/>
                  <a:gd name="T18" fmla="*/ 45 w 46"/>
                  <a:gd name="T19" fmla="*/ 44 h 94"/>
                  <a:gd name="T20" fmla="*/ 46 w 46"/>
                  <a:gd name="T21" fmla="*/ 30 h 94"/>
                  <a:gd name="T22" fmla="*/ 42 w 46"/>
                  <a:gd name="T23" fmla="*/ 15 h 94"/>
                  <a:gd name="T24" fmla="*/ 31 w 46"/>
                  <a:gd name="T25" fmla="*/ 0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73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1 w 54"/>
                  <a:gd name="T3" fmla="*/ 1 h 40"/>
                  <a:gd name="T4" fmla="*/ 6 w 54"/>
                  <a:gd name="T5" fmla="*/ 3 h 40"/>
                  <a:gd name="T6" fmla="*/ 13 w 54"/>
                  <a:gd name="T7" fmla="*/ 8 h 40"/>
                  <a:gd name="T8" fmla="*/ 21 w 54"/>
                  <a:gd name="T9" fmla="*/ 12 h 40"/>
                  <a:gd name="T10" fmla="*/ 29 w 54"/>
                  <a:gd name="T11" fmla="*/ 15 h 40"/>
                  <a:gd name="T12" fmla="*/ 38 w 54"/>
                  <a:gd name="T13" fmla="*/ 17 h 40"/>
                  <a:gd name="T14" fmla="*/ 46 w 54"/>
                  <a:gd name="T15" fmla="*/ 18 h 40"/>
                  <a:gd name="T16" fmla="*/ 54 w 54"/>
                  <a:gd name="T17" fmla="*/ 16 h 40"/>
                  <a:gd name="T18" fmla="*/ 53 w 54"/>
                  <a:gd name="T19" fmla="*/ 25 h 40"/>
                  <a:gd name="T20" fmla="*/ 50 w 54"/>
                  <a:gd name="T21" fmla="*/ 33 h 40"/>
                  <a:gd name="T22" fmla="*/ 44 w 54"/>
                  <a:gd name="T23" fmla="*/ 38 h 40"/>
                  <a:gd name="T24" fmla="*/ 37 w 54"/>
                  <a:gd name="T25" fmla="*/ 40 h 40"/>
                  <a:gd name="T26" fmla="*/ 28 w 54"/>
                  <a:gd name="T27" fmla="*/ 39 h 40"/>
                  <a:gd name="T28" fmla="*/ 19 w 54"/>
                  <a:gd name="T29" fmla="*/ 32 h 40"/>
                  <a:gd name="T30" fmla="*/ 10 w 54"/>
                  <a:gd name="T31" fmla="*/ 20 h 40"/>
                  <a:gd name="T32" fmla="*/ 0 w 54"/>
                  <a:gd name="T33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74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6 w 149"/>
                  <a:gd name="T3" fmla="*/ 6 h 704"/>
                  <a:gd name="T4" fmla="*/ 16 w 149"/>
                  <a:gd name="T5" fmla="*/ 14 h 704"/>
                  <a:gd name="T6" fmla="*/ 28 w 149"/>
                  <a:gd name="T7" fmla="*/ 24 h 704"/>
                  <a:gd name="T8" fmla="*/ 41 w 149"/>
                  <a:gd name="T9" fmla="*/ 37 h 704"/>
                  <a:gd name="T10" fmla="*/ 58 w 149"/>
                  <a:gd name="T11" fmla="*/ 53 h 704"/>
                  <a:gd name="T12" fmla="*/ 73 w 149"/>
                  <a:gd name="T13" fmla="*/ 70 h 704"/>
                  <a:gd name="T14" fmla="*/ 88 w 149"/>
                  <a:gd name="T15" fmla="*/ 90 h 704"/>
                  <a:gd name="T16" fmla="*/ 100 w 149"/>
                  <a:gd name="T17" fmla="*/ 113 h 704"/>
                  <a:gd name="T18" fmla="*/ 112 w 149"/>
                  <a:gd name="T19" fmla="*/ 137 h 704"/>
                  <a:gd name="T20" fmla="*/ 120 w 149"/>
                  <a:gd name="T21" fmla="*/ 165 h 704"/>
                  <a:gd name="T22" fmla="*/ 124 w 149"/>
                  <a:gd name="T23" fmla="*/ 196 h 704"/>
                  <a:gd name="T24" fmla="*/ 126 w 149"/>
                  <a:gd name="T25" fmla="*/ 228 h 704"/>
                  <a:gd name="T26" fmla="*/ 120 w 149"/>
                  <a:gd name="T27" fmla="*/ 264 h 704"/>
                  <a:gd name="T28" fmla="*/ 109 w 149"/>
                  <a:gd name="T29" fmla="*/ 302 h 704"/>
                  <a:gd name="T30" fmla="*/ 92 w 149"/>
                  <a:gd name="T31" fmla="*/ 342 h 704"/>
                  <a:gd name="T32" fmla="*/ 67 w 149"/>
                  <a:gd name="T33" fmla="*/ 386 h 704"/>
                  <a:gd name="T34" fmla="*/ 39 w 149"/>
                  <a:gd name="T35" fmla="*/ 436 h 704"/>
                  <a:gd name="T36" fmla="*/ 21 w 149"/>
                  <a:gd name="T37" fmla="*/ 482 h 704"/>
                  <a:gd name="T38" fmla="*/ 10 w 149"/>
                  <a:gd name="T39" fmla="*/ 525 h 704"/>
                  <a:gd name="T40" fmla="*/ 6 w 149"/>
                  <a:gd name="T41" fmla="*/ 566 h 704"/>
                  <a:gd name="T42" fmla="*/ 6 w 149"/>
                  <a:gd name="T43" fmla="*/ 605 h 704"/>
                  <a:gd name="T44" fmla="*/ 8 w 149"/>
                  <a:gd name="T45" fmla="*/ 641 h 704"/>
                  <a:gd name="T46" fmla="*/ 12 w 149"/>
                  <a:gd name="T47" fmla="*/ 673 h 704"/>
                  <a:gd name="T48" fmla="*/ 14 w 149"/>
                  <a:gd name="T49" fmla="*/ 704 h 704"/>
                  <a:gd name="T50" fmla="*/ 41 w 149"/>
                  <a:gd name="T51" fmla="*/ 688 h 704"/>
                  <a:gd name="T52" fmla="*/ 39 w 149"/>
                  <a:gd name="T53" fmla="*/ 680 h 704"/>
                  <a:gd name="T54" fmla="*/ 36 w 149"/>
                  <a:gd name="T55" fmla="*/ 657 h 704"/>
                  <a:gd name="T56" fmla="*/ 33 w 149"/>
                  <a:gd name="T57" fmla="*/ 622 h 704"/>
                  <a:gd name="T58" fmla="*/ 35 w 149"/>
                  <a:gd name="T59" fmla="*/ 575 h 704"/>
                  <a:gd name="T60" fmla="*/ 41 w 149"/>
                  <a:gd name="T61" fmla="*/ 519 h 704"/>
                  <a:gd name="T62" fmla="*/ 58 w 149"/>
                  <a:gd name="T63" fmla="*/ 455 h 704"/>
                  <a:gd name="T64" fmla="*/ 86 w 149"/>
                  <a:gd name="T65" fmla="*/ 386 h 704"/>
                  <a:gd name="T66" fmla="*/ 129 w 149"/>
                  <a:gd name="T67" fmla="*/ 313 h 704"/>
                  <a:gd name="T68" fmla="*/ 143 w 149"/>
                  <a:gd name="T69" fmla="*/ 279 h 704"/>
                  <a:gd name="T70" fmla="*/ 149 w 149"/>
                  <a:gd name="T71" fmla="*/ 235 h 704"/>
                  <a:gd name="T72" fmla="*/ 144 w 149"/>
                  <a:gd name="T73" fmla="*/ 184 h 704"/>
                  <a:gd name="T74" fmla="*/ 131 w 149"/>
                  <a:gd name="T75" fmla="*/ 134 h 704"/>
                  <a:gd name="T76" fmla="*/ 109 w 149"/>
                  <a:gd name="T77" fmla="*/ 85 h 704"/>
                  <a:gd name="T78" fmla="*/ 81 w 149"/>
                  <a:gd name="T79" fmla="*/ 44 h 704"/>
                  <a:gd name="T80" fmla="*/ 44 w 149"/>
                  <a:gd name="T81" fmla="*/ 14 h 704"/>
                  <a:gd name="T82" fmla="*/ 0 w 149"/>
                  <a:gd name="T83" fmla="*/ 0 h 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</p:grpSp>
        <p:sp>
          <p:nvSpPr>
            <p:cNvPr id="88075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94 w 128"/>
                <a:gd name="T1" fmla="*/ 0 h 217"/>
                <a:gd name="T2" fmla="*/ 105 w 128"/>
                <a:gd name="T3" fmla="*/ 9 h 217"/>
                <a:gd name="T4" fmla="*/ 115 w 128"/>
                <a:gd name="T5" fmla="*/ 27 h 217"/>
                <a:gd name="T6" fmla="*/ 123 w 128"/>
                <a:gd name="T7" fmla="*/ 50 h 217"/>
                <a:gd name="T8" fmla="*/ 128 w 128"/>
                <a:gd name="T9" fmla="*/ 78 h 217"/>
                <a:gd name="T10" fmla="*/ 127 w 128"/>
                <a:gd name="T11" fmla="*/ 111 h 217"/>
                <a:gd name="T12" fmla="*/ 116 w 128"/>
                <a:gd name="T13" fmla="*/ 145 h 217"/>
                <a:gd name="T14" fmla="*/ 94 w 128"/>
                <a:gd name="T15" fmla="*/ 181 h 217"/>
                <a:gd name="T16" fmla="*/ 60 w 128"/>
                <a:gd name="T17" fmla="*/ 217 h 217"/>
                <a:gd name="T18" fmla="*/ 49 w 128"/>
                <a:gd name="T19" fmla="*/ 213 h 217"/>
                <a:gd name="T20" fmla="*/ 38 w 128"/>
                <a:gd name="T21" fmla="*/ 210 h 217"/>
                <a:gd name="T22" fmla="*/ 26 w 128"/>
                <a:gd name="T23" fmla="*/ 205 h 217"/>
                <a:gd name="T24" fmla="*/ 16 w 128"/>
                <a:gd name="T25" fmla="*/ 201 h 217"/>
                <a:gd name="T26" fmla="*/ 8 w 128"/>
                <a:gd name="T27" fmla="*/ 196 h 217"/>
                <a:gd name="T28" fmla="*/ 2 w 128"/>
                <a:gd name="T29" fmla="*/ 190 h 217"/>
                <a:gd name="T30" fmla="*/ 0 w 128"/>
                <a:gd name="T31" fmla="*/ 183 h 217"/>
                <a:gd name="T32" fmla="*/ 1 w 128"/>
                <a:gd name="T33" fmla="*/ 178 h 217"/>
                <a:gd name="T34" fmla="*/ 13 w 128"/>
                <a:gd name="T35" fmla="*/ 171 h 217"/>
                <a:gd name="T36" fmla="*/ 29 w 128"/>
                <a:gd name="T37" fmla="*/ 161 h 217"/>
                <a:gd name="T38" fmla="*/ 46 w 128"/>
                <a:gd name="T39" fmla="*/ 150 h 217"/>
                <a:gd name="T40" fmla="*/ 63 w 128"/>
                <a:gd name="T41" fmla="*/ 134 h 217"/>
                <a:gd name="T42" fmla="*/ 79 w 128"/>
                <a:gd name="T43" fmla="*/ 112 h 217"/>
                <a:gd name="T44" fmla="*/ 91 w 128"/>
                <a:gd name="T45" fmla="*/ 83 h 217"/>
                <a:gd name="T46" fmla="*/ 97 w 128"/>
                <a:gd name="T47" fmla="*/ 46 h 217"/>
                <a:gd name="T48" fmla="*/ 94 w 128"/>
                <a:gd name="T49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076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077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078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75 w 117"/>
                <a:gd name="T1" fmla="*/ 0 h 132"/>
                <a:gd name="T2" fmla="*/ 0 w 117"/>
                <a:gd name="T3" fmla="*/ 25 h 132"/>
                <a:gd name="T4" fmla="*/ 3 w 117"/>
                <a:gd name="T5" fmla="*/ 26 h 132"/>
                <a:gd name="T6" fmla="*/ 14 w 117"/>
                <a:gd name="T7" fmla="*/ 29 h 132"/>
                <a:gd name="T8" fmla="*/ 29 w 117"/>
                <a:gd name="T9" fmla="*/ 36 h 132"/>
                <a:gd name="T10" fmla="*/ 46 w 117"/>
                <a:gd name="T11" fmla="*/ 47 h 132"/>
                <a:gd name="T12" fmla="*/ 66 w 117"/>
                <a:gd name="T13" fmla="*/ 62 h 132"/>
                <a:gd name="T14" fmla="*/ 84 w 117"/>
                <a:gd name="T15" fmla="*/ 80 h 132"/>
                <a:gd name="T16" fmla="*/ 102 w 117"/>
                <a:gd name="T17" fmla="*/ 103 h 132"/>
                <a:gd name="T18" fmla="*/ 116 w 117"/>
                <a:gd name="T19" fmla="*/ 132 h 132"/>
                <a:gd name="T20" fmla="*/ 117 w 117"/>
                <a:gd name="T21" fmla="*/ 120 h 132"/>
                <a:gd name="T22" fmla="*/ 115 w 117"/>
                <a:gd name="T23" fmla="*/ 107 h 132"/>
                <a:gd name="T24" fmla="*/ 108 w 117"/>
                <a:gd name="T25" fmla="*/ 90 h 132"/>
                <a:gd name="T26" fmla="*/ 99 w 117"/>
                <a:gd name="T27" fmla="*/ 74 h 132"/>
                <a:gd name="T28" fmla="*/ 89 w 117"/>
                <a:gd name="T29" fmla="*/ 58 h 132"/>
                <a:gd name="T30" fmla="*/ 78 w 117"/>
                <a:gd name="T31" fmla="*/ 45 h 132"/>
                <a:gd name="T32" fmla="*/ 67 w 117"/>
                <a:gd name="T33" fmla="*/ 36 h 132"/>
                <a:gd name="T34" fmla="*/ 58 w 117"/>
                <a:gd name="T35" fmla="*/ 32 h 132"/>
                <a:gd name="T36" fmla="*/ 69 w 117"/>
                <a:gd name="T37" fmla="*/ 29 h 132"/>
                <a:gd name="T38" fmla="*/ 79 w 117"/>
                <a:gd name="T39" fmla="*/ 28 h 132"/>
                <a:gd name="T40" fmla="*/ 89 w 117"/>
                <a:gd name="T41" fmla="*/ 26 h 132"/>
                <a:gd name="T42" fmla="*/ 98 w 117"/>
                <a:gd name="T43" fmla="*/ 25 h 132"/>
                <a:gd name="T44" fmla="*/ 105 w 117"/>
                <a:gd name="T45" fmla="*/ 24 h 132"/>
                <a:gd name="T46" fmla="*/ 109 w 117"/>
                <a:gd name="T47" fmla="*/ 22 h 132"/>
                <a:gd name="T48" fmla="*/ 113 w 117"/>
                <a:gd name="T49" fmla="*/ 21 h 132"/>
                <a:gd name="T50" fmla="*/ 114 w 117"/>
                <a:gd name="T51" fmla="*/ 21 h 132"/>
                <a:gd name="T52" fmla="*/ 75 w 117"/>
                <a:gd name="T53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079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29 w 29"/>
                <a:gd name="T1" fmla="*/ 0 h 77"/>
                <a:gd name="T2" fmla="*/ 23 w 29"/>
                <a:gd name="T3" fmla="*/ 0 h 77"/>
                <a:gd name="T4" fmla="*/ 16 w 29"/>
                <a:gd name="T5" fmla="*/ 4 h 77"/>
                <a:gd name="T6" fmla="*/ 9 w 29"/>
                <a:gd name="T7" fmla="*/ 9 h 77"/>
                <a:gd name="T8" fmla="*/ 4 w 29"/>
                <a:gd name="T9" fmla="*/ 19 h 77"/>
                <a:gd name="T10" fmla="*/ 1 w 29"/>
                <a:gd name="T11" fmla="*/ 30 h 77"/>
                <a:gd name="T12" fmla="*/ 0 w 29"/>
                <a:gd name="T13" fmla="*/ 44 h 77"/>
                <a:gd name="T14" fmla="*/ 3 w 29"/>
                <a:gd name="T15" fmla="*/ 60 h 77"/>
                <a:gd name="T16" fmla="*/ 11 w 29"/>
                <a:gd name="T17" fmla="*/ 77 h 77"/>
                <a:gd name="T18" fmla="*/ 15 w 29"/>
                <a:gd name="T19" fmla="*/ 53 h 77"/>
                <a:gd name="T20" fmla="*/ 19 w 29"/>
                <a:gd name="T21" fmla="*/ 37 h 77"/>
                <a:gd name="T22" fmla="*/ 23 w 29"/>
                <a:gd name="T23" fmla="*/ 22 h 77"/>
                <a:gd name="T24" fmla="*/ 29 w 29"/>
                <a:gd name="T2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080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grpSp>
          <p:nvGrpSpPr>
            <p:cNvPr id="88081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88082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83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84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</p:grpSp>
        <p:grpSp>
          <p:nvGrpSpPr>
            <p:cNvPr id="88085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88086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87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88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</p:grpSp>
        <p:grpSp>
          <p:nvGrpSpPr>
            <p:cNvPr id="88089" name="Group 25"/>
            <p:cNvGrpSpPr>
              <a:grpSpLocks/>
            </p:cNvGrpSpPr>
            <p:nvPr userDrawn="1"/>
          </p:nvGrpSpPr>
          <p:grpSpPr bwMode="auto">
            <a:xfrm rot="-1307516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88090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91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92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</p:grpSp>
        <p:grpSp>
          <p:nvGrpSpPr>
            <p:cNvPr id="88093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88094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95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96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</p:grpSp>
        <p:grpSp>
          <p:nvGrpSpPr>
            <p:cNvPr id="88097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88098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099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8100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</p:grpSp>
        <p:sp>
          <p:nvSpPr>
            <p:cNvPr id="88101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102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5 h 237"/>
                <a:gd name="T4" fmla="*/ 3 w 257"/>
                <a:gd name="T5" fmla="*/ 50 h 237"/>
                <a:gd name="T6" fmla="*/ 6 w 257"/>
                <a:gd name="T7" fmla="*/ 75 h 237"/>
                <a:gd name="T8" fmla="*/ 11 w 257"/>
                <a:gd name="T9" fmla="*/ 98 h 237"/>
                <a:gd name="T10" fmla="*/ 18 w 257"/>
                <a:gd name="T11" fmla="*/ 119 h 237"/>
                <a:gd name="T12" fmla="*/ 27 w 257"/>
                <a:gd name="T13" fmla="*/ 141 h 237"/>
                <a:gd name="T14" fmla="*/ 38 w 257"/>
                <a:gd name="T15" fmla="*/ 161 h 237"/>
                <a:gd name="T16" fmla="*/ 51 w 257"/>
                <a:gd name="T17" fmla="*/ 178 h 237"/>
                <a:gd name="T18" fmla="*/ 67 w 257"/>
                <a:gd name="T19" fmla="*/ 194 h 237"/>
                <a:gd name="T20" fmla="*/ 86 w 257"/>
                <a:gd name="T21" fmla="*/ 208 h 237"/>
                <a:gd name="T22" fmla="*/ 106 w 257"/>
                <a:gd name="T23" fmla="*/ 219 h 237"/>
                <a:gd name="T24" fmla="*/ 131 w 257"/>
                <a:gd name="T25" fmla="*/ 228 h 237"/>
                <a:gd name="T26" fmla="*/ 158 w 257"/>
                <a:gd name="T27" fmla="*/ 234 h 237"/>
                <a:gd name="T28" fmla="*/ 188 w 257"/>
                <a:gd name="T29" fmla="*/ 237 h 237"/>
                <a:gd name="T30" fmla="*/ 220 w 257"/>
                <a:gd name="T31" fmla="*/ 236 h 237"/>
                <a:gd name="T32" fmla="*/ 257 w 257"/>
                <a:gd name="T33" fmla="*/ 232 h 237"/>
                <a:gd name="T34" fmla="*/ 224 w 257"/>
                <a:gd name="T35" fmla="*/ 227 h 237"/>
                <a:gd name="T36" fmla="*/ 195 w 257"/>
                <a:gd name="T37" fmla="*/ 220 h 237"/>
                <a:gd name="T38" fmla="*/ 170 w 257"/>
                <a:gd name="T39" fmla="*/ 212 h 237"/>
                <a:gd name="T40" fmla="*/ 148 w 257"/>
                <a:gd name="T41" fmla="*/ 204 h 237"/>
                <a:gd name="T42" fmla="*/ 128 w 257"/>
                <a:gd name="T43" fmla="*/ 193 h 237"/>
                <a:gd name="T44" fmla="*/ 112 w 257"/>
                <a:gd name="T45" fmla="*/ 182 h 237"/>
                <a:gd name="T46" fmla="*/ 97 w 257"/>
                <a:gd name="T47" fmla="*/ 169 h 237"/>
                <a:gd name="T48" fmla="*/ 84 w 257"/>
                <a:gd name="T49" fmla="*/ 155 h 237"/>
                <a:gd name="T50" fmla="*/ 72 w 257"/>
                <a:gd name="T51" fmla="*/ 141 h 237"/>
                <a:gd name="T52" fmla="*/ 61 w 257"/>
                <a:gd name="T53" fmla="*/ 125 h 237"/>
                <a:gd name="T54" fmla="*/ 52 w 257"/>
                <a:gd name="T55" fmla="*/ 107 h 237"/>
                <a:gd name="T56" fmla="*/ 43 w 257"/>
                <a:gd name="T57" fmla="*/ 88 h 237"/>
                <a:gd name="T58" fmla="*/ 33 w 257"/>
                <a:gd name="T59" fmla="*/ 69 h 237"/>
                <a:gd name="T60" fmla="*/ 23 w 257"/>
                <a:gd name="T61" fmla="*/ 47 h 237"/>
                <a:gd name="T62" fmla="*/ 12 w 257"/>
                <a:gd name="T63" fmla="*/ 24 h 237"/>
                <a:gd name="T64" fmla="*/ 0 w 257"/>
                <a:gd name="T6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103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77 w 124"/>
                <a:gd name="T1" fmla="*/ 0 h 110"/>
                <a:gd name="T2" fmla="*/ 124 w 124"/>
                <a:gd name="T3" fmla="*/ 108 h 110"/>
                <a:gd name="T4" fmla="*/ 120 w 124"/>
                <a:gd name="T5" fmla="*/ 107 h 110"/>
                <a:gd name="T6" fmla="*/ 107 w 124"/>
                <a:gd name="T7" fmla="*/ 105 h 110"/>
                <a:gd name="T8" fmla="*/ 89 w 124"/>
                <a:gd name="T9" fmla="*/ 101 h 110"/>
                <a:gd name="T10" fmla="*/ 68 w 124"/>
                <a:gd name="T11" fmla="*/ 99 h 110"/>
                <a:gd name="T12" fmla="*/ 45 w 124"/>
                <a:gd name="T13" fmla="*/ 97 h 110"/>
                <a:gd name="T14" fmla="*/ 25 w 124"/>
                <a:gd name="T15" fmla="*/ 98 h 110"/>
                <a:gd name="T16" fmla="*/ 9 w 124"/>
                <a:gd name="T17" fmla="*/ 102 h 110"/>
                <a:gd name="T18" fmla="*/ 0 w 124"/>
                <a:gd name="T19" fmla="*/ 110 h 110"/>
                <a:gd name="T20" fmla="*/ 4 w 124"/>
                <a:gd name="T21" fmla="*/ 98 h 110"/>
                <a:gd name="T22" fmla="*/ 8 w 124"/>
                <a:gd name="T23" fmla="*/ 89 h 110"/>
                <a:gd name="T24" fmla="*/ 16 w 124"/>
                <a:gd name="T25" fmla="*/ 82 h 110"/>
                <a:gd name="T26" fmla="*/ 25 w 124"/>
                <a:gd name="T27" fmla="*/ 76 h 110"/>
                <a:gd name="T28" fmla="*/ 36 w 124"/>
                <a:gd name="T29" fmla="*/ 72 h 110"/>
                <a:gd name="T30" fmla="*/ 47 w 124"/>
                <a:gd name="T31" fmla="*/ 71 h 110"/>
                <a:gd name="T32" fmla="*/ 59 w 124"/>
                <a:gd name="T33" fmla="*/ 71 h 110"/>
                <a:gd name="T34" fmla="*/ 72 w 124"/>
                <a:gd name="T35" fmla="*/ 74 h 110"/>
                <a:gd name="T36" fmla="*/ 73 w 124"/>
                <a:gd name="T37" fmla="*/ 71 h 110"/>
                <a:gd name="T38" fmla="*/ 70 w 124"/>
                <a:gd name="T39" fmla="*/ 56 h 110"/>
                <a:gd name="T40" fmla="*/ 67 w 124"/>
                <a:gd name="T41" fmla="*/ 38 h 110"/>
                <a:gd name="T42" fmla="*/ 65 w 124"/>
                <a:gd name="T43" fmla="*/ 30 h 110"/>
                <a:gd name="T44" fmla="*/ 63 w 124"/>
                <a:gd name="T45" fmla="*/ 30 h 110"/>
                <a:gd name="T46" fmla="*/ 61 w 124"/>
                <a:gd name="T47" fmla="*/ 29 h 110"/>
                <a:gd name="T48" fmla="*/ 59 w 124"/>
                <a:gd name="T49" fmla="*/ 26 h 110"/>
                <a:gd name="T50" fmla="*/ 57 w 124"/>
                <a:gd name="T51" fmla="*/ 23 h 110"/>
                <a:gd name="T52" fmla="*/ 57 w 124"/>
                <a:gd name="T53" fmla="*/ 19 h 110"/>
                <a:gd name="T54" fmla="*/ 59 w 124"/>
                <a:gd name="T55" fmla="*/ 14 h 110"/>
                <a:gd name="T56" fmla="*/ 66 w 124"/>
                <a:gd name="T57" fmla="*/ 8 h 110"/>
                <a:gd name="T58" fmla="*/ 77 w 124"/>
                <a:gd name="T5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104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31 w 46"/>
                <a:gd name="T1" fmla="*/ 0 h 94"/>
                <a:gd name="T2" fmla="*/ 20 w 46"/>
                <a:gd name="T3" fmla="*/ 38 h 94"/>
                <a:gd name="T4" fmla="*/ 15 w 46"/>
                <a:gd name="T5" fmla="*/ 62 h 94"/>
                <a:gd name="T6" fmla="*/ 11 w 46"/>
                <a:gd name="T7" fmla="*/ 79 h 94"/>
                <a:gd name="T8" fmla="*/ 0 w 46"/>
                <a:gd name="T9" fmla="*/ 94 h 94"/>
                <a:gd name="T10" fmla="*/ 12 w 46"/>
                <a:gd name="T11" fmla="*/ 88 h 94"/>
                <a:gd name="T12" fmla="*/ 23 w 46"/>
                <a:gd name="T13" fmla="*/ 80 h 94"/>
                <a:gd name="T14" fmla="*/ 32 w 46"/>
                <a:gd name="T15" fmla="*/ 69 h 94"/>
                <a:gd name="T16" fmla="*/ 40 w 46"/>
                <a:gd name="T17" fmla="*/ 57 h 94"/>
                <a:gd name="T18" fmla="*/ 45 w 46"/>
                <a:gd name="T19" fmla="*/ 44 h 94"/>
                <a:gd name="T20" fmla="*/ 46 w 46"/>
                <a:gd name="T21" fmla="*/ 30 h 94"/>
                <a:gd name="T22" fmla="*/ 42 w 46"/>
                <a:gd name="T23" fmla="*/ 15 h 94"/>
                <a:gd name="T24" fmla="*/ 31 w 46"/>
                <a:gd name="T2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105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106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6 w 149"/>
                <a:gd name="T3" fmla="*/ 6 h 704"/>
                <a:gd name="T4" fmla="*/ 16 w 149"/>
                <a:gd name="T5" fmla="*/ 14 h 704"/>
                <a:gd name="T6" fmla="*/ 28 w 149"/>
                <a:gd name="T7" fmla="*/ 24 h 704"/>
                <a:gd name="T8" fmla="*/ 41 w 149"/>
                <a:gd name="T9" fmla="*/ 37 h 704"/>
                <a:gd name="T10" fmla="*/ 58 w 149"/>
                <a:gd name="T11" fmla="*/ 53 h 704"/>
                <a:gd name="T12" fmla="*/ 73 w 149"/>
                <a:gd name="T13" fmla="*/ 70 h 704"/>
                <a:gd name="T14" fmla="*/ 88 w 149"/>
                <a:gd name="T15" fmla="*/ 90 h 704"/>
                <a:gd name="T16" fmla="*/ 100 w 149"/>
                <a:gd name="T17" fmla="*/ 113 h 704"/>
                <a:gd name="T18" fmla="*/ 112 w 149"/>
                <a:gd name="T19" fmla="*/ 137 h 704"/>
                <a:gd name="T20" fmla="*/ 120 w 149"/>
                <a:gd name="T21" fmla="*/ 165 h 704"/>
                <a:gd name="T22" fmla="*/ 124 w 149"/>
                <a:gd name="T23" fmla="*/ 196 h 704"/>
                <a:gd name="T24" fmla="*/ 126 w 149"/>
                <a:gd name="T25" fmla="*/ 228 h 704"/>
                <a:gd name="T26" fmla="*/ 120 w 149"/>
                <a:gd name="T27" fmla="*/ 264 h 704"/>
                <a:gd name="T28" fmla="*/ 109 w 149"/>
                <a:gd name="T29" fmla="*/ 302 h 704"/>
                <a:gd name="T30" fmla="*/ 92 w 149"/>
                <a:gd name="T31" fmla="*/ 342 h 704"/>
                <a:gd name="T32" fmla="*/ 67 w 149"/>
                <a:gd name="T33" fmla="*/ 386 h 704"/>
                <a:gd name="T34" fmla="*/ 39 w 149"/>
                <a:gd name="T35" fmla="*/ 436 h 704"/>
                <a:gd name="T36" fmla="*/ 21 w 149"/>
                <a:gd name="T37" fmla="*/ 482 h 704"/>
                <a:gd name="T38" fmla="*/ 10 w 149"/>
                <a:gd name="T39" fmla="*/ 525 h 704"/>
                <a:gd name="T40" fmla="*/ 6 w 149"/>
                <a:gd name="T41" fmla="*/ 566 h 704"/>
                <a:gd name="T42" fmla="*/ 6 w 149"/>
                <a:gd name="T43" fmla="*/ 605 h 704"/>
                <a:gd name="T44" fmla="*/ 8 w 149"/>
                <a:gd name="T45" fmla="*/ 641 h 704"/>
                <a:gd name="T46" fmla="*/ 12 w 149"/>
                <a:gd name="T47" fmla="*/ 673 h 704"/>
                <a:gd name="T48" fmla="*/ 14 w 149"/>
                <a:gd name="T49" fmla="*/ 704 h 704"/>
                <a:gd name="T50" fmla="*/ 41 w 149"/>
                <a:gd name="T51" fmla="*/ 688 h 704"/>
                <a:gd name="T52" fmla="*/ 39 w 149"/>
                <a:gd name="T53" fmla="*/ 680 h 704"/>
                <a:gd name="T54" fmla="*/ 36 w 149"/>
                <a:gd name="T55" fmla="*/ 657 h 704"/>
                <a:gd name="T56" fmla="*/ 33 w 149"/>
                <a:gd name="T57" fmla="*/ 622 h 704"/>
                <a:gd name="T58" fmla="*/ 35 w 149"/>
                <a:gd name="T59" fmla="*/ 575 h 704"/>
                <a:gd name="T60" fmla="*/ 41 w 149"/>
                <a:gd name="T61" fmla="*/ 519 h 704"/>
                <a:gd name="T62" fmla="*/ 58 w 149"/>
                <a:gd name="T63" fmla="*/ 455 h 704"/>
                <a:gd name="T64" fmla="*/ 86 w 149"/>
                <a:gd name="T65" fmla="*/ 386 h 704"/>
                <a:gd name="T66" fmla="*/ 129 w 149"/>
                <a:gd name="T67" fmla="*/ 313 h 704"/>
                <a:gd name="T68" fmla="*/ 143 w 149"/>
                <a:gd name="T69" fmla="*/ 279 h 704"/>
                <a:gd name="T70" fmla="*/ 149 w 149"/>
                <a:gd name="T71" fmla="*/ 235 h 704"/>
                <a:gd name="T72" fmla="*/ 144 w 149"/>
                <a:gd name="T73" fmla="*/ 184 h 704"/>
                <a:gd name="T74" fmla="*/ 131 w 149"/>
                <a:gd name="T75" fmla="*/ 134 h 704"/>
                <a:gd name="T76" fmla="*/ 109 w 149"/>
                <a:gd name="T77" fmla="*/ 85 h 704"/>
                <a:gd name="T78" fmla="*/ 81 w 149"/>
                <a:gd name="T79" fmla="*/ 44 h 704"/>
                <a:gd name="T80" fmla="*/ 44 w 149"/>
                <a:gd name="T81" fmla="*/ 14 h 704"/>
                <a:gd name="T82" fmla="*/ 0 w 149"/>
                <a:gd name="T83" fmla="*/ 0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8107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</p:grpSp>
      <p:sp>
        <p:nvSpPr>
          <p:cNvPr id="88108" name="Rectangle 4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88109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88110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7128A2F-DA35-404B-97A5-3E363C6779D9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  <p:sp>
        <p:nvSpPr>
          <p:cNvPr id="88111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993366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5200" b="1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88112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107703843"/>
      </p:ext>
    </p:extLst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4930BD-CA6D-4F78-88D7-A2E5D923610C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779820"/>
      </p:ext>
    </p:extLst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89165A-D8DD-4C6D-A031-BC51082F1676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704601"/>
      </p:ext>
    </p:extLst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6699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912521-23D3-4986-A59A-86BD430A517E}" type="slidenum">
              <a:rPr lang="ru-RU">
                <a:solidFill>
                  <a:srgbClr val="006699"/>
                </a:solidFill>
              </a:rPr>
              <a:pPr/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94560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5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10.xml"/><Relationship Id="rId7" Type="http://schemas.openxmlformats.org/officeDocument/2006/relationships/slideLayout" Target="../slideLayouts/slideLayout114.xml"/><Relationship Id="rId12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09.xml"/><Relationship Id="rId1" Type="http://schemas.openxmlformats.org/officeDocument/2006/relationships/slideLayout" Target="../slideLayouts/slideLayout108.xml"/><Relationship Id="rId6" Type="http://schemas.openxmlformats.org/officeDocument/2006/relationships/slideLayout" Target="../slideLayouts/slideLayout113.xml"/><Relationship Id="rId11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2.xml"/><Relationship Id="rId10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1.xml"/><Relationship Id="rId9" Type="http://schemas.openxmlformats.org/officeDocument/2006/relationships/slideLayout" Target="../slideLayouts/slideLayout116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7.xml"/><Relationship Id="rId13" Type="http://schemas.openxmlformats.org/officeDocument/2006/relationships/theme" Target="../theme/theme11.xml"/><Relationship Id="rId3" Type="http://schemas.openxmlformats.org/officeDocument/2006/relationships/slideLayout" Target="../slideLayouts/slideLayout122.xml"/><Relationship Id="rId7" Type="http://schemas.openxmlformats.org/officeDocument/2006/relationships/slideLayout" Target="../slideLayouts/slideLayout126.xml"/><Relationship Id="rId12" Type="http://schemas.openxmlformats.org/officeDocument/2006/relationships/slideLayout" Target="../slideLayouts/slideLayout131.xml"/><Relationship Id="rId2" Type="http://schemas.openxmlformats.org/officeDocument/2006/relationships/slideLayout" Target="../slideLayouts/slideLayout121.xml"/><Relationship Id="rId1" Type="http://schemas.openxmlformats.org/officeDocument/2006/relationships/slideLayout" Target="../slideLayouts/slideLayout120.xml"/><Relationship Id="rId6" Type="http://schemas.openxmlformats.org/officeDocument/2006/relationships/slideLayout" Target="../slideLayouts/slideLayout125.xml"/><Relationship Id="rId11" Type="http://schemas.openxmlformats.org/officeDocument/2006/relationships/slideLayout" Target="../slideLayouts/slideLayout130.xml"/><Relationship Id="rId5" Type="http://schemas.openxmlformats.org/officeDocument/2006/relationships/slideLayout" Target="../slideLayouts/slideLayout124.xml"/><Relationship Id="rId10" Type="http://schemas.openxmlformats.org/officeDocument/2006/relationships/slideLayout" Target="../slideLayouts/slideLayout129.xml"/><Relationship Id="rId4" Type="http://schemas.openxmlformats.org/officeDocument/2006/relationships/slideLayout" Target="../slideLayouts/slideLayout123.xml"/><Relationship Id="rId9" Type="http://schemas.openxmlformats.org/officeDocument/2006/relationships/slideLayout" Target="../slideLayouts/slideLayout12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slideLayout" Target="../slideLayouts/slideLayout71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9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4.xml"/><Relationship Id="rId7" Type="http://schemas.openxmlformats.org/officeDocument/2006/relationships/slideLayout" Target="../slideLayouts/slideLayout78.xml"/><Relationship Id="rId12" Type="http://schemas.openxmlformats.org/officeDocument/2006/relationships/slideLayout" Target="../slideLayouts/slideLayout83.xml"/><Relationship Id="rId2" Type="http://schemas.openxmlformats.org/officeDocument/2006/relationships/slideLayout" Target="../slideLayouts/slideLayout73.xml"/><Relationship Id="rId1" Type="http://schemas.openxmlformats.org/officeDocument/2006/relationships/slideLayout" Target="../slideLayouts/slideLayout72.xml"/><Relationship Id="rId6" Type="http://schemas.openxmlformats.org/officeDocument/2006/relationships/slideLayout" Target="../slideLayouts/slideLayout77.xml"/><Relationship Id="rId11" Type="http://schemas.openxmlformats.org/officeDocument/2006/relationships/slideLayout" Target="../slideLayouts/slideLayout82.xml"/><Relationship Id="rId5" Type="http://schemas.openxmlformats.org/officeDocument/2006/relationships/slideLayout" Target="../slideLayouts/slideLayout76.xml"/><Relationship Id="rId10" Type="http://schemas.openxmlformats.org/officeDocument/2006/relationships/slideLayout" Target="../slideLayouts/slideLayout81.xml"/><Relationship Id="rId4" Type="http://schemas.openxmlformats.org/officeDocument/2006/relationships/slideLayout" Target="../slideLayouts/slideLayout75.xml"/><Relationship Id="rId9" Type="http://schemas.openxmlformats.org/officeDocument/2006/relationships/slideLayout" Target="../slideLayouts/slideLayout80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1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6.xml"/><Relationship Id="rId7" Type="http://schemas.openxmlformats.org/officeDocument/2006/relationships/slideLayout" Target="../slideLayouts/slideLayout90.xml"/><Relationship Id="rId12" Type="http://schemas.openxmlformats.org/officeDocument/2006/relationships/slideLayout" Target="../slideLayouts/slideLayout95.xml"/><Relationship Id="rId2" Type="http://schemas.openxmlformats.org/officeDocument/2006/relationships/slideLayout" Target="../slideLayouts/slideLayout85.xml"/><Relationship Id="rId1" Type="http://schemas.openxmlformats.org/officeDocument/2006/relationships/slideLayout" Target="../slideLayouts/slideLayout84.xml"/><Relationship Id="rId6" Type="http://schemas.openxmlformats.org/officeDocument/2006/relationships/slideLayout" Target="../slideLayouts/slideLayout89.xml"/><Relationship Id="rId11" Type="http://schemas.openxmlformats.org/officeDocument/2006/relationships/slideLayout" Target="../slideLayouts/slideLayout94.xml"/><Relationship Id="rId5" Type="http://schemas.openxmlformats.org/officeDocument/2006/relationships/slideLayout" Target="../slideLayouts/slideLayout88.xml"/><Relationship Id="rId10" Type="http://schemas.openxmlformats.org/officeDocument/2006/relationships/slideLayout" Target="../slideLayouts/slideLayout93.xml"/><Relationship Id="rId4" Type="http://schemas.openxmlformats.org/officeDocument/2006/relationships/slideLayout" Target="../slideLayouts/slideLayout87.xml"/><Relationship Id="rId9" Type="http://schemas.openxmlformats.org/officeDocument/2006/relationships/slideLayout" Target="../slideLayouts/slideLayout92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3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98.xml"/><Relationship Id="rId7" Type="http://schemas.openxmlformats.org/officeDocument/2006/relationships/slideLayout" Target="../slideLayouts/slideLayout102.xml"/><Relationship Id="rId12" Type="http://schemas.openxmlformats.org/officeDocument/2006/relationships/slideLayout" Target="../slideLayouts/slideLayout107.xml"/><Relationship Id="rId2" Type="http://schemas.openxmlformats.org/officeDocument/2006/relationships/slideLayout" Target="../slideLayouts/slideLayout97.xml"/><Relationship Id="rId1" Type="http://schemas.openxmlformats.org/officeDocument/2006/relationships/slideLayout" Target="../slideLayouts/slideLayout96.xml"/><Relationship Id="rId6" Type="http://schemas.openxmlformats.org/officeDocument/2006/relationships/slideLayout" Target="../slideLayouts/slideLayout101.xml"/><Relationship Id="rId11" Type="http://schemas.openxmlformats.org/officeDocument/2006/relationships/slideLayout" Target="../slideLayouts/slideLayout106.xml"/><Relationship Id="rId5" Type="http://schemas.openxmlformats.org/officeDocument/2006/relationships/slideLayout" Target="../slideLayouts/slideLayout100.xml"/><Relationship Id="rId10" Type="http://schemas.openxmlformats.org/officeDocument/2006/relationships/slideLayout" Target="../slideLayouts/slideLayout105.xml"/><Relationship Id="rId4" Type="http://schemas.openxmlformats.org/officeDocument/2006/relationships/slideLayout" Target="../slideLayouts/slideLayout99.xml"/><Relationship Id="rId9" Type="http://schemas.openxmlformats.org/officeDocument/2006/relationships/slideLayout" Target="../slideLayouts/slideLayout10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D92A1-0E47-4A59-B558-2140F04CB6D3}" type="datetimeFigureOut">
              <a:rPr lang="ru-RU" smtClean="0"/>
              <a:t>31.10.2012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50928-BA83-4CEB-B392-48BE44583F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37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042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87043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grpSp>
          <p:nvGrpSpPr>
            <p:cNvPr id="87044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87045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46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47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</p:grpSp>
        <p:sp>
          <p:nvSpPr>
            <p:cNvPr id="87048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grpSp>
          <p:nvGrpSpPr>
            <p:cNvPr id="87049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87050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46 w 217"/>
                  <a:gd name="T1" fmla="*/ 210 h 210"/>
                  <a:gd name="T2" fmla="*/ 37 w 217"/>
                  <a:gd name="T3" fmla="*/ 198 h 210"/>
                  <a:gd name="T4" fmla="*/ 26 w 217"/>
                  <a:gd name="T5" fmla="*/ 181 h 210"/>
                  <a:gd name="T6" fmla="*/ 15 w 217"/>
                  <a:gd name="T7" fmla="*/ 159 h 210"/>
                  <a:gd name="T8" fmla="*/ 5 w 217"/>
                  <a:gd name="T9" fmla="*/ 135 h 210"/>
                  <a:gd name="T10" fmla="*/ 0 w 217"/>
                  <a:gd name="T11" fmla="*/ 109 h 210"/>
                  <a:gd name="T12" fmla="*/ 1 w 217"/>
                  <a:gd name="T13" fmla="*/ 82 h 210"/>
                  <a:gd name="T14" fmla="*/ 9 w 217"/>
                  <a:gd name="T15" fmla="*/ 57 h 210"/>
                  <a:gd name="T16" fmla="*/ 27 w 217"/>
                  <a:gd name="T17" fmla="*/ 35 h 210"/>
                  <a:gd name="T18" fmla="*/ 45 w 217"/>
                  <a:gd name="T19" fmla="*/ 22 h 210"/>
                  <a:gd name="T20" fmla="*/ 60 w 217"/>
                  <a:gd name="T21" fmla="*/ 12 h 210"/>
                  <a:gd name="T22" fmla="*/ 72 w 217"/>
                  <a:gd name="T23" fmla="*/ 7 h 210"/>
                  <a:gd name="T24" fmla="*/ 81 w 217"/>
                  <a:gd name="T25" fmla="*/ 5 h 210"/>
                  <a:gd name="T26" fmla="*/ 88 w 217"/>
                  <a:gd name="T27" fmla="*/ 5 h 210"/>
                  <a:gd name="T28" fmla="*/ 104 w 217"/>
                  <a:gd name="T29" fmla="*/ 0 h 210"/>
                  <a:gd name="T30" fmla="*/ 148 w 217"/>
                  <a:gd name="T31" fmla="*/ 8 h 210"/>
                  <a:gd name="T32" fmla="*/ 160 w 217"/>
                  <a:gd name="T33" fmla="*/ 12 h 210"/>
                  <a:gd name="T34" fmla="*/ 172 w 217"/>
                  <a:gd name="T35" fmla="*/ 15 h 210"/>
                  <a:gd name="T36" fmla="*/ 182 w 217"/>
                  <a:gd name="T37" fmla="*/ 19 h 210"/>
                  <a:gd name="T38" fmla="*/ 190 w 217"/>
                  <a:gd name="T39" fmla="*/ 23 h 210"/>
                  <a:gd name="T40" fmla="*/ 198 w 217"/>
                  <a:gd name="T41" fmla="*/ 27 h 210"/>
                  <a:gd name="T42" fmla="*/ 205 w 217"/>
                  <a:gd name="T43" fmla="*/ 32 h 210"/>
                  <a:gd name="T44" fmla="*/ 211 w 217"/>
                  <a:gd name="T45" fmla="*/ 38 h 210"/>
                  <a:gd name="T46" fmla="*/ 217 w 217"/>
                  <a:gd name="T47" fmla="*/ 45 h 210"/>
                  <a:gd name="T48" fmla="*/ 205 w 217"/>
                  <a:gd name="T49" fmla="*/ 40 h 210"/>
                  <a:gd name="T50" fmla="*/ 194 w 217"/>
                  <a:gd name="T51" fmla="*/ 36 h 210"/>
                  <a:gd name="T52" fmla="*/ 183 w 217"/>
                  <a:gd name="T53" fmla="*/ 33 h 210"/>
                  <a:gd name="T54" fmla="*/ 172 w 217"/>
                  <a:gd name="T55" fmla="*/ 30 h 210"/>
                  <a:gd name="T56" fmla="*/ 163 w 217"/>
                  <a:gd name="T57" fmla="*/ 27 h 210"/>
                  <a:gd name="T58" fmla="*/ 153 w 217"/>
                  <a:gd name="T59" fmla="*/ 26 h 210"/>
                  <a:gd name="T60" fmla="*/ 143 w 217"/>
                  <a:gd name="T61" fmla="*/ 24 h 210"/>
                  <a:gd name="T62" fmla="*/ 134 w 217"/>
                  <a:gd name="T63" fmla="*/ 24 h 210"/>
                  <a:gd name="T64" fmla="*/ 125 w 217"/>
                  <a:gd name="T65" fmla="*/ 24 h 210"/>
                  <a:gd name="T66" fmla="*/ 116 w 217"/>
                  <a:gd name="T67" fmla="*/ 25 h 210"/>
                  <a:gd name="T68" fmla="*/ 107 w 217"/>
                  <a:gd name="T69" fmla="*/ 27 h 210"/>
                  <a:gd name="T70" fmla="*/ 99 w 217"/>
                  <a:gd name="T71" fmla="*/ 29 h 210"/>
                  <a:gd name="T72" fmla="*/ 91 w 217"/>
                  <a:gd name="T73" fmla="*/ 33 h 210"/>
                  <a:gd name="T74" fmla="*/ 82 w 217"/>
                  <a:gd name="T75" fmla="*/ 36 h 210"/>
                  <a:gd name="T76" fmla="*/ 74 w 217"/>
                  <a:gd name="T77" fmla="*/ 41 h 210"/>
                  <a:gd name="T78" fmla="*/ 66 w 217"/>
                  <a:gd name="T79" fmla="*/ 46 h 210"/>
                  <a:gd name="T80" fmla="*/ 52 w 217"/>
                  <a:gd name="T81" fmla="*/ 61 h 210"/>
                  <a:gd name="T82" fmla="*/ 42 w 217"/>
                  <a:gd name="T83" fmla="*/ 80 h 210"/>
                  <a:gd name="T84" fmla="*/ 37 w 217"/>
                  <a:gd name="T85" fmla="*/ 103 h 210"/>
                  <a:gd name="T86" fmla="*/ 35 w 217"/>
                  <a:gd name="T87" fmla="*/ 126 h 210"/>
                  <a:gd name="T88" fmla="*/ 35 w 217"/>
                  <a:gd name="T89" fmla="*/ 151 h 210"/>
                  <a:gd name="T90" fmla="*/ 38 w 217"/>
                  <a:gd name="T91" fmla="*/ 174 h 210"/>
                  <a:gd name="T92" fmla="*/ 41 w 217"/>
                  <a:gd name="T93" fmla="*/ 194 h 210"/>
                  <a:gd name="T94" fmla="*/ 46 w 217"/>
                  <a:gd name="T95" fmla="*/ 21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51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109 w 182"/>
                  <a:gd name="T1" fmla="*/ 0 h 213"/>
                  <a:gd name="T2" fmla="*/ 112 w 182"/>
                  <a:gd name="T3" fmla="*/ 2 h 213"/>
                  <a:gd name="T4" fmla="*/ 118 w 182"/>
                  <a:gd name="T5" fmla="*/ 8 h 213"/>
                  <a:gd name="T6" fmla="*/ 127 w 182"/>
                  <a:gd name="T7" fmla="*/ 18 h 213"/>
                  <a:gd name="T8" fmla="*/ 137 w 182"/>
                  <a:gd name="T9" fmla="*/ 33 h 213"/>
                  <a:gd name="T10" fmla="*/ 145 w 182"/>
                  <a:gd name="T11" fmla="*/ 52 h 213"/>
                  <a:gd name="T12" fmla="*/ 150 w 182"/>
                  <a:gd name="T13" fmla="*/ 76 h 213"/>
                  <a:gd name="T14" fmla="*/ 150 w 182"/>
                  <a:gd name="T15" fmla="*/ 105 h 213"/>
                  <a:gd name="T16" fmla="*/ 144 w 182"/>
                  <a:gd name="T17" fmla="*/ 139 h 213"/>
                  <a:gd name="T18" fmla="*/ 140 w 182"/>
                  <a:gd name="T19" fmla="*/ 149 h 213"/>
                  <a:gd name="T20" fmla="*/ 136 w 182"/>
                  <a:gd name="T21" fmla="*/ 157 h 213"/>
                  <a:gd name="T22" fmla="*/ 131 w 182"/>
                  <a:gd name="T23" fmla="*/ 165 h 213"/>
                  <a:gd name="T24" fmla="*/ 125 w 182"/>
                  <a:gd name="T25" fmla="*/ 173 h 213"/>
                  <a:gd name="T26" fmla="*/ 117 w 182"/>
                  <a:gd name="T27" fmla="*/ 180 h 213"/>
                  <a:gd name="T28" fmla="*/ 110 w 182"/>
                  <a:gd name="T29" fmla="*/ 185 h 213"/>
                  <a:gd name="T30" fmla="*/ 102 w 182"/>
                  <a:gd name="T31" fmla="*/ 191 h 213"/>
                  <a:gd name="T32" fmla="*/ 92 w 182"/>
                  <a:gd name="T33" fmla="*/ 195 h 213"/>
                  <a:gd name="T34" fmla="*/ 82 w 182"/>
                  <a:gd name="T35" fmla="*/ 197 h 213"/>
                  <a:gd name="T36" fmla="*/ 72 w 182"/>
                  <a:gd name="T37" fmla="*/ 200 h 213"/>
                  <a:gd name="T38" fmla="*/ 61 w 182"/>
                  <a:gd name="T39" fmla="*/ 201 h 213"/>
                  <a:gd name="T40" fmla="*/ 49 w 182"/>
                  <a:gd name="T41" fmla="*/ 201 h 213"/>
                  <a:gd name="T42" fmla="*/ 37 w 182"/>
                  <a:gd name="T43" fmla="*/ 200 h 213"/>
                  <a:gd name="T44" fmla="*/ 25 w 182"/>
                  <a:gd name="T45" fmla="*/ 197 h 213"/>
                  <a:gd name="T46" fmla="*/ 12 w 182"/>
                  <a:gd name="T47" fmla="*/ 193 h 213"/>
                  <a:gd name="T48" fmla="*/ 0 w 182"/>
                  <a:gd name="T49" fmla="*/ 188 h 213"/>
                  <a:gd name="T50" fmla="*/ 11 w 182"/>
                  <a:gd name="T51" fmla="*/ 195 h 213"/>
                  <a:gd name="T52" fmla="*/ 22 w 182"/>
                  <a:gd name="T53" fmla="*/ 200 h 213"/>
                  <a:gd name="T54" fmla="*/ 33 w 182"/>
                  <a:gd name="T55" fmla="*/ 205 h 213"/>
                  <a:gd name="T56" fmla="*/ 43 w 182"/>
                  <a:gd name="T57" fmla="*/ 208 h 213"/>
                  <a:gd name="T58" fmla="*/ 53 w 182"/>
                  <a:gd name="T59" fmla="*/ 211 h 213"/>
                  <a:gd name="T60" fmla="*/ 63 w 182"/>
                  <a:gd name="T61" fmla="*/ 212 h 213"/>
                  <a:gd name="T62" fmla="*/ 73 w 182"/>
                  <a:gd name="T63" fmla="*/ 213 h 213"/>
                  <a:gd name="T64" fmla="*/ 83 w 182"/>
                  <a:gd name="T65" fmla="*/ 213 h 213"/>
                  <a:gd name="T66" fmla="*/ 91 w 182"/>
                  <a:gd name="T67" fmla="*/ 212 h 213"/>
                  <a:gd name="T68" fmla="*/ 100 w 182"/>
                  <a:gd name="T69" fmla="*/ 210 h 213"/>
                  <a:gd name="T70" fmla="*/ 108 w 182"/>
                  <a:gd name="T71" fmla="*/ 208 h 213"/>
                  <a:gd name="T72" fmla="*/ 116 w 182"/>
                  <a:gd name="T73" fmla="*/ 206 h 213"/>
                  <a:gd name="T74" fmla="*/ 123 w 182"/>
                  <a:gd name="T75" fmla="*/ 203 h 213"/>
                  <a:gd name="T76" fmla="*/ 130 w 182"/>
                  <a:gd name="T77" fmla="*/ 199 h 213"/>
                  <a:gd name="T78" fmla="*/ 136 w 182"/>
                  <a:gd name="T79" fmla="*/ 195 h 213"/>
                  <a:gd name="T80" fmla="*/ 142 w 182"/>
                  <a:gd name="T81" fmla="*/ 191 h 213"/>
                  <a:gd name="T82" fmla="*/ 158 w 182"/>
                  <a:gd name="T83" fmla="*/ 176 h 213"/>
                  <a:gd name="T84" fmla="*/ 169 w 182"/>
                  <a:gd name="T85" fmla="*/ 161 h 213"/>
                  <a:gd name="T86" fmla="*/ 176 w 182"/>
                  <a:gd name="T87" fmla="*/ 144 h 213"/>
                  <a:gd name="T88" fmla="*/ 179 w 182"/>
                  <a:gd name="T89" fmla="*/ 128 h 213"/>
                  <a:gd name="T90" fmla="*/ 181 w 182"/>
                  <a:gd name="T91" fmla="*/ 111 h 213"/>
                  <a:gd name="T92" fmla="*/ 181 w 182"/>
                  <a:gd name="T93" fmla="*/ 95 h 213"/>
                  <a:gd name="T94" fmla="*/ 182 w 182"/>
                  <a:gd name="T95" fmla="*/ 79 h 213"/>
                  <a:gd name="T96" fmla="*/ 173 w 182"/>
                  <a:gd name="T97" fmla="*/ 46 h 213"/>
                  <a:gd name="T98" fmla="*/ 156 w 182"/>
                  <a:gd name="T99" fmla="*/ 21 h 213"/>
                  <a:gd name="T100" fmla="*/ 151 w 182"/>
                  <a:gd name="T101" fmla="*/ 18 h 213"/>
                  <a:gd name="T102" fmla="*/ 147 w 182"/>
                  <a:gd name="T103" fmla="*/ 15 h 213"/>
                  <a:gd name="T104" fmla="*/ 142 w 182"/>
                  <a:gd name="T105" fmla="*/ 13 h 213"/>
                  <a:gd name="T106" fmla="*/ 138 w 182"/>
                  <a:gd name="T107" fmla="*/ 11 h 213"/>
                  <a:gd name="T108" fmla="*/ 132 w 182"/>
                  <a:gd name="T109" fmla="*/ 9 h 213"/>
                  <a:gd name="T110" fmla="*/ 126 w 182"/>
                  <a:gd name="T111" fmla="*/ 6 h 213"/>
                  <a:gd name="T112" fmla="*/ 119 w 182"/>
                  <a:gd name="T113" fmla="*/ 3 h 213"/>
                  <a:gd name="T114" fmla="*/ 109 w 182"/>
                  <a:gd name="T115" fmla="*/ 0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52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94 w 128"/>
                  <a:gd name="T1" fmla="*/ 0 h 217"/>
                  <a:gd name="T2" fmla="*/ 105 w 128"/>
                  <a:gd name="T3" fmla="*/ 9 h 217"/>
                  <a:gd name="T4" fmla="*/ 115 w 128"/>
                  <a:gd name="T5" fmla="*/ 27 h 217"/>
                  <a:gd name="T6" fmla="*/ 123 w 128"/>
                  <a:gd name="T7" fmla="*/ 50 h 217"/>
                  <a:gd name="T8" fmla="*/ 128 w 128"/>
                  <a:gd name="T9" fmla="*/ 78 h 217"/>
                  <a:gd name="T10" fmla="*/ 127 w 128"/>
                  <a:gd name="T11" fmla="*/ 111 h 217"/>
                  <a:gd name="T12" fmla="*/ 116 w 128"/>
                  <a:gd name="T13" fmla="*/ 145 h 217"/>
                  <a:gd name="T14" fmla="*/ 94 w 128"/>
                  <a:gd name="T15" fmla="*/ 181 h 217"/>
                  <a:gd name="T16" fmla="*/ 60 w 128"/>
                  <a:gd name="T17" fmla="*/ 217 h 217"/>
                  <a:gd name="T18" fmla="*/ 49 w 128"/>
                  <a:gd name="T19" fmla="*/ 213 h 217"/>
                  <a:gd name="T20" fmla="*/ 38 w 128"/>
                  <a:gd name="T21" fmla="*/ 210 h 217"/>
                  <a:gd name="T22" fmla="*/ 26 w 128"/>
                  <a:gd name="T23" fmla="*/ 205 h 217"/>
                  <a:gd name="T24" fmla="*/ 16 w 128"/>
                  <a:gd name="T25" fmla="*/ 201 h 217"/>
                  <a:gd name="T26" fmla="*/ 8 w 128"/>
                  <a:gd name="T27" fmla="*/ 196 h 217"/>
                  <a:gd name="T28" fmla="*/ 2 w 128"/>
                  <a:gd name="T29" fmla="*/ 190 h 217"/>
                  <a:gd name="T30" fmla="*/ 0 w 128"/>
                  <a:gd name="T31" fmla="*/ 183 h 217"/>
                  <a:gd name="T32" fmla="*/ 1 w 128"/>
                  <a:gd name="T33" fmla="*/ 178 h 217"/>
                  <a:gd name="T34" fmla="*/ 13 w 128"/>
                  <a:gd name="T35" fmla="*/ 171 h 217"/>
                  <a:gd name="T36" fmla="*/ 29 w 128"/>
                  <a:gd name="T37" fmla="*/ 161 h 217"/>
                  <a:gd name="T38" fmla="*/ 46 w 128"/>
                  <a:gd name="T39" fmla="*/ 150 h 217"/>
                  <a:gd name="T40" fmla="*/ 63 w 128"/>
                  <a:gd name="T41" fmla="*/ 134 h 217"/>
                  <a:gd name="T42" fmla="*/ 79 w 128"/>
                  <a:gd name="T43" fmla="*/ 112 h 217"/>
                  <a:gd name="T44" fmla="*/ 91 w 128"/>
                  <a:gd name="T45" fmla="*/ 83 h 217"/>
                  <a:gd name="T46" fmla="*/ 97 w 128"/>
                  <a:gd name="T47" fmla="*/ 46 h 217"/>
                  <a:gd name="T48" fmla="*/ 94 w 128"/>
                  <a:gd name="T49" fmla="*/ 0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53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75 w 117"/>
                  <a:gd name="T1" fmla="*/ 0 h 132"/>
                  <a:gd name="T2" fmla="*/ 0 w 117"/>
                  <a:gd name="T3" fmla="*/ 25 h 132"/>
                  <a:gd name="T4" fmla="*/ 3 w 117"/>
                  <a:gd name="T5" fmla="*/ 26 h 132"/>
                  <a:gd name="T6" fmla="*/ 14 w 117"/>
                  <a:gd name="T7" fmla="*/ 29 h 132"/>
                  <a:gd name="T8" fmla="*/ 29 w 117"/>
                  <a:gd name="T9" fmla="*/ 36 h 132"/>
                  <a:gd name="T10" fmla="*/ 46 w 117"/>
                  <a:gd name="T11" fmla="*/ 47 h 132"/>
                  <a:gd name="T12" fmla="*/ 66 w 117"/>
                  <a:gd name="T13" fmla="*/ 62 h 132"/>
                  <a:gd name="T14" fmla="*/ 84 w 117"/>
                  <a:gd name="T15" fmla="*/ 80 h 132"/>
                  <a:gd name="T16" fmla="*/ 102 w 117"/>
                  <a:gd name="T17" fmla="*/ 103 h 132"/>
                  <a:gd name="T18" fmla="*/ 116 w 117"/>
                  <a:gd name="T19" fmla="*/ 132 h 132"/>
                  <a:gd name="T20" fmla="*/ 117 w 117"/>
                  <a:gd name="T21" fmla="*/ 120 h 132"/>
                  <a:gd name="T22" fmla="*/ 115 w 117"/>
                  <a:gd name="T23" fmla="*/ 107 h 132"/>
                  <a:gd name="T24" fmla="*/ 108 w 117"/>
                  <a:gd name="T25" fmla="*/ 90 h 132"/>
                  <a:gd name="T26" fmla="*/ 99 w 117"/>
                  <a:gd name="T27" fmla="*/ 74 h 132"/>
                  <a:gd name="T28" fmla="*/ 89 w 117"/>
                  <a:gd name="T29" fmla="*/ 58 h 132"/>
                  <a:gd name="T30" fmla="*/ 78 w 117"/>
                  <a:gd name="T31" fmla="*/ 45 h 132"/>
                  <a:gd name="T32" fmla="*/ 67 w 117"/>
                  <a:gd name="T33" fmla="*/ 36 h 132"/>
                  <a:gd name="T34" fmla="*/ 58 w 117"/>
                  <a:gd name="T35" fmla="*/ 32 h 132"/>
                  <a:gd name="T36" fmla="*/ 69 w 117"/>
                  <a:gd name="T37" fmla="*/ 29 h 132"/>
                  <a:gd name="T38" fmla="*/ 79 w 117"/>
                  <a:gd name="T39" fmla="*/ 28 h 132"/>
                  <a:gd name="T40" fmla="*/ 89 w 117"/>
                  <a:gd name="T41" fmla="*/ 26 h 132"/>
                  <a:gd name="T42" fmla="*/ 98 w 117"/>
                  <a:gd name="T43" fmla="*/ 25 h 132"/>
                  <a:gd name="T44" fmla="*/ 105 w 117"/>
                  <a:gd name="T45" fmla="*/ 24 h 132"/>
                  <a:gd name="T46" fmla="*/ 109 w 117"/>
                  <a:gd name="T47" fmla="*/ 22 h 132"/>
                  <a:gd name="T48" fmla="*/ 113 w 117"/>
                  <a:gd name="T49" fmla="*/ 21 h 132"/>
                  <a:gd name="T50" fmla="*/ 114 w 117"/>
                  <a:gd name="T51" fmla="*/ 21 h 132"/>
                  <a:gd name="T52" fmla="*/ 75 w 117"/>
                  <a:gd name="T53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54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>
                  <a:gd name="T0" fmla="*/ 29 w 29"/>
                  <a:gd name="T1" fmla="*/ 0 h 77"/>
                  <a:gd name="T2" fmla="*/ 23 w 29"/>
                  <a:gd name="T3" fmla="*/ 0 h 77"/>
                  <a:gd name="T4" fmla="*/ 16 w 29"/>
                  <a:gd name="T5" fmla="*/ 4 h 77"/>
                  <a:gd name="T6" fmla="*/ 9 w 29"/>
                  <a:gd name="T7" fmla="*/ 9 h 77"/>
                  <a:gd name="T8" fmla="*/ 4 w 29"/>
                  <a:gd name="T9" fmla="*/ 19 h 77"/>
                  <a:gd name="T10" fmla="*/ 1 w 29"/>
                  <a:gd name="T11" fmla="*/ 30 h 77"/>
                  <a:gd name="T12" fmla="*/ 0 w 29"/>
                  <a:gd name="T13" fmla="*/ 44 h 77"/>
                  <a:gd name="T14" fmla="*/ 3 w 29"/>
                  <a:gd name="T15" fmla="*/ 60 h 77"/>
                  <a:gd name="T16" fmla="*/ 11 w 29"/>
                  <a:gd name="T17" fmla="*/ 77 h 77"/>
                  <a:gd name="T18" fmla="*/ 15 w 29"/>
                  <a:gd name="T19" fmla="*/ 53 h 77"/>
                  <a:gd name="T20" fmla="*/ 19 w 29"/>
                  <a:gd name="T21" fmla="*/ 37 h 77"/>
                  <a:gd name="T22" fmla="*/ 23 w 29"/>
                  <a:gd name="T23" fmla="*/ 22 h 77"/>
                  <a:gd name="T24" fmla="*/ 29 w 29"/>
                  <a:gd name="T25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grpSp>
            <p:nvGrpSpPr>
              <p:cNvPr id="87055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87056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12 w 207"/>
                    <a:gd name="T1" fmla="*/ 44 h 564"/>
                    <a:gd name="T2" fmla="*/ 6 w 207"/>
                    <a:gd name="T3" fmla="*/ 72 h 564"/>
                    <a:gd name="T4" fmla="*/ 3 w 207"/>
                    <a:gd name="T5" fmla="*/ 99 h 564"/>
                    <a:gd name="T6" fmla="*/ 0 w 207"/>
                    <a:gd name="T7" fmla="*/ 125 h 564"/>
                    <a:gd name="T8" fmla="*/ 0 w 207"/>
                    <a:gd name="T9" fmla="*/ 151 h 564"/>
                    <a:gd name="T10" fmla="*/ 3 w 207"/>
                    <a:gd name="T11" fmla="*/ 180 h 564"/>
                    <a:gd name="T12" fmla="*/ 7 w 207"/>
                    <a:gd name="T13" fmla="*/ 211 h 564"/>
                    <a:gd name="T14" fmla="*/ 16 w 207"/>
                    <a:gd name="T15" fmla="*/ 247 h 564"/>
                    <a:gd name="T16" fmla="*/ 29 w 207"/>
                    <a:gd name="T17" fmla="*/ 287 h 564"/>
                    <a:gd name="T18" fmla="*/ 43 w 207"/>
                    <a:gd name="T19" fmla="*/ 325 h 564"/>
                    <a:gd name="T20" fmla="*/ 61 w 207"/>
                    <a:gd name="T21" fmla="*/ 364 h 564"/>
                    <a:gd name="T22" fmla="*/ 83 w 207"/>
                    <a:gd name="T23" fmla="*/ 406 h 564"/>
                    <a:gd name="T24" fmla="*/ 106 w 207"/>
                    <a:gd name="T25" fmla="*/ 446 h 564"/>
                    <a:gd name="T26" fmla="*/ 132 w 207"/>
                    <a:gd name="T27" fmla="*/ 483 h 564"/>
                    <a:gd name="T28" fmla="*/ 157 w 207"/>
                    <a:gd name="T29" fmla="*/ 516 h 564"/>
                    <a:gd name="T30" fmla="*/ 182 w 207"/>
                    <a:gd name="T31" fmla="*/ 544 h 564"/>
                    <a:gd name="T32" fmla="*/ 207 w 207"/>
                    <a:gd name="T33" fmla="*/ 564 h 564"/>
                    <a:gd name="T34" fmla="*/ 160 w 207"/>
                    <a:gd name="T35" fmla="*/ 501 h 564"/>
                    <a:gd name="T36" fmla="*/ 127 w 207"/>
                    <a:gd name="T37" fmla="*/ 448 h 564"/>
                    <a:gd name="T38" fmla="*/ 103 w 207"/>
                    <a:gd name="T39" fmla="*/ 405 h 564"/>
                    <a:gd name="T40" fmla="*/ 87 w 207"/>
                    <a:gd name="T41" fmla="*/ 368 h 564"/>
                    <a:gd name="T42" fmla="*/ 75 w 207"/>
                    <a:gd name="T43" fmla="*/ 337 h 564"/>
                    <a:gd name="T44" fmla="*/ 68 w 207"/>
                    <a:gd name="T45" fmla="*/ 309 h 564"/>
                    <a:gd name="T46" fmla="*/ 63 w 207"/>
                    <a:gd name="T47" fmla="*/ 285 h 564"/>
                    <a:gd name="T48" fmla="*/ 56 w 207"/>
                    <a:gd name="T49" fmla="*/ 261 h 564"/>
                    <a:gd name="T50" fmla="*/ 44 w 207"/>
                    <a:gd name="T51" fmla="*/ 205 h 564"/>
                    <a:gd name="T52" fmla="*/ 41 w 207"/>
                    <a:gd name="T53" fmla="*/ 140 h 564"/>
                    <a:gd name="T54" fmla="*/ 43 w 207"/>
                    <a:gd name="T55" fmla="*/ 68 h 564"/>
                    <a:gd name="T56" fmla="*/ 50 w 207"/>
                    <a:gd name="T57" fmla="*/ 0 h 564"/>
                    <a:gd name="T58" fmla="*/ 12 w 207"/>
                    <a:gd name="T59" fmla="*/ 44 h 5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3600">
                    <a:solidFill>
                      <a:srgbClr val="006699"/>
                    </a:solidFill>
                  </a:endParaRPr>
                </a:p>
              </p:txBody>
            </p:sp>
            <p:sp>
              <p:nvSpPr>
                <p:cNvPr id="87057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9 h 232"/>
                    <a:gd name="T2" fmla="*/ 14 w 47"/>
                    <a:gd name="T3" fmla="*/ 55 h 232"/>
                    <a:gd name="T4" fmla="*/ 22 w 47"/>
                    <a:gd name="T5" fmla="*/ 101 h 232"/>
                    <a:gd name="T6" fmla="*/ 24 w 47"/>
                    <a:gd name="T7" fmla="*/ 159 h 232"/>
                    <a:gd name="T8" fmla="*/ 19 w 47"/>
                    <a:gd name="T9" fmla="*/ 232 h 232"/>
                    <a:gd name="T10" fmla="*/ 45 w 47"/>
                    <a:gd name="T11" fmla="*/ 217 h 232"/>
                    <a:gd name="T12" fmla="*/ 47 w 47"/>
                    <a:gd name="T13" fmla="*/ 178 h 232"/>
                    <a:gd name="T14" fmla="*/ 47 w 47"/>
                    <a:gd name="T15" fmla="*/ 140 h 232"/>
                    <a:gd name="T16" fmla="*/ 45 w 47"/>
                    <a:gd name="T17" fmla="*/ 103 h 232"/>
                    <a:gd name="T18" fmla="*/ 41 w 47"/>
                    <a:gd name="T19" fmla="*/ 71 h 232"/>
                    <a:gd name="T20" fmla="*/ 36 w 47"/>
                    <a:gd name="T21" fmla="*/ 52 h 232"/>
                    <a:gd name="T22" fmla="*/ 29 w 47"/>
                    <a:gd name="T23" fmla="*/ 34 h 232"/>
                    <a:gd name="T24" fmla="*/ 22 w 47"/>
                    <a:gd name="T25" fmla="*/ 17 h 232"/>
                    <a:gd name="T26" fmla="*/ 13 w 47"/>
                    <a:gd name="T27" fmla="*/ 0 h 232"/>
                    <a:gd name="T28" fmla="*/ 0 w 47"/>
                    <a:gd name="T29" fmla="*/ 19 h 2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3600">
                    <a:solidFill>
                      <a:srgbClr val="006699"/>
                    </a:solidFill>
                  </a:endParaRPr>
                </a:p>
              </p:txBody>
            </p:sp>
            <p:sp>
              <p:nvSpPr>
                <p:cNvPr id="87058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>
                    <a:gd name="T0" fmla="*/ 87 w 87"/>
                    <a:gd name="T1" fmla="*/ 22 h 40"/>
                    <a:gd name="T2" fmla="*/ 77 w 87"/>
                    <a:gd name="T3" fmla="*/ 17 h 40"/>
                    <a:gd name="T4" fmla="*/ 68 w 87"/>
                    <a:gd name="T5" fmla="*/ 12 h 40"/>
                    <a:gd name="T6" fmla="*/ 58 w 87"/>
                    <a:gd name="T7" fmla="*/ 7 h 40"/>
                    <a:gd name="T8" fmla="*/ 47 w 87"/>
                    <a:gd name="T9" fmla="*/ 5 h 40"/>
                    <a:gd name="T10" fmla="*/ 37 w 87"/>
                    <a:gd name="T11" fmla="*/ 3 h 40"/>
                    <a:gd name="T12" fmla="*/ 26 w 87"/>
                    <a:gd name="T13" fmla="*/ 2 h 40"/>
                    <a:gd name="T14" fmla="*/ 13 w 87"/>
                    <a:gd name="T15" fmla="*/ 0 h 40"/>
                    <a:gd name="T16" fmla="*/ 0 w 87"/>
                    <a:gd name="T17" fmla="*/ 2 h 40"/>
                    <a:gd name="T18" fmla="*/ 6 w 87"/>
                    <a:gd name="T19" fmla="*/ 6 h 40"/>
                    <a:gd name="T20" fmla="*/ 14 w 87"/>
                    <a:gd name="T21" fmla="*/ 10 h 40"/>
                    <a:gd name="T22" fmla="*/ 22 w 87"/>
                    <a:gd name="T23" fmla="*/ 14 h 40"/>
                    <a:gd name="T24" fmla="*/ 33 w 87"/>
                    <a:gd name="T25" fmla="*/ 18 h 40"/>
                    <a:gd name="T26" fmla="*/ 42 w 87"/>
                    <a:gd name="T27" fmla="*/ 22 h 40"/>
                    <a:gd name="T28" fmla="*/ 52 w 87"/>
                    <a:gd name="T29" fmla="*/ 27 h 40"/>
                    <a:gd name="T30" fmla="*/ 64 w 87"/>
                    <a:gd name="T31" fmla="*/ 33 h 40"/>
                    <a:gd name="T32" fmla="*/ 74 w 87"/>
                    <a:gd name="T33" fmla="*/ 40 h 40"/>
                    <a:gd name="T34" fmla="*/ 87 w 87"/>
                    <a:gd name="T35" fmla="*/ 22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3600">
                    <a:solidFill>
                      <a:srgbClr val="006699"/>
                    </a:solidFill>
                  </a:endParaRPr>
                </a:p>
              </p:txBody>
            </p:sp>
          </p:grpSp>
        </p:grpSp>
        <p:grpSp>
          <p:nvGrpSpPr>
            <p:cNvPr id="87059" name="Group 19"/>
            <p:cNvGrpSpPr>
              <a:grpSpLocks/>
            </p:cNvGrpSpPr>
            <p:nvPr/>
          </p:nvGrpSpPr>
          <p:grpSpPr bwMode="auto">
            <a:xfrm rot="-15351438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87060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61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62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</p:grpSp>
        <p:grpSp>
          <p:nvGrpSpPr>
            <p:cNvPr id="87063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87064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65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66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</p:grpSp>
        <p:grpSp>
          <p:nvGrpSpPr>
            <p:cNvPr id="87067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87068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69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70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</p:grpSp>
        <p:sp>
          <p:nvSpPr>
            <p:cNvPr id="87071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72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73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74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75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76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77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78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5 h 237"/>
                <a:gd name="T4" fmla="*/ 3 w 257"/>
                <a:gd name="T5" fmla="*/ 50 h 237"/>
                <a:gd name="T6" fmla="*/ 6 w 257"/>
                <a:gd name="T7" fmla="*/ 75 h 237"/>
                <a:gd name="T8" fmla="*/ 11 w 257"/>
                <a:gd name="T9" fmla="*/ 98 h 237"/>
                <a:gd name="T10" fmla="*/ 18 w 257"/>
                <a:gd name="T11" fmla="*/ 119 h 237"/>
                <a:gd name="T12" fmla="*/ 27 w 257"/>
                <a:gd name="T13" fmla="*/ 141 h 237"/>
                <a:gd name="T14" fmla="*/ 38 w 257"/>
                <a:gd name="T15" fmla="*/ 161 h 237"/>
                <a:gd name="T16" fmla="*/ 51 w 257"/>
                <a:gd name="T17" fmla="*/ 178 h 237"/>
                <a:gd name="T18" fmla="*/ 67 w 257"/>
                <a:gd name="T19" fmla="*/ 194 h 237"/>
                <a:gd name="T20" fmla="*/ 86 w 257"/>
                <a:gd name="T21" fmla="*/ 208 h 237"/>
                <a:gd name="T22" fmla="*/ 106 w 257"/>
                <a:gd name="T23" fmla="*/ 219 h 237"/>
                <a:gd name="T24" fmla="*/ 131 w 257"/>
                <a:gd name="T25" fmla="*/ 228 h 237"/>
                <a:gd name="T26" fmla="*/ 158 w 257"/>
                <a:gd name="T27" fmla="*/ 234 h 237"/>
                <a:gd name="T28" fmla="*/ 188 w 257"/>
                <a:gd name="T29" fmla="*/ 237 h 237"/>
                <a:gd name="T30" fmla="*/ 220 w 257"/>
                <a:gd name="T31" fmla="*/ 236 h 237"/>
                <a:gd name="T32" fmla="*/ 257 w 257"/>
                <a:gd name="T33" fmla="*/ 232 h 237"/>
                <a:gd name="T34" fmla="*/ 224 w 257"/>
                <a:gd name="T35" fmla="*/ 227 h 237"/>
                <a:gd name="T36" fmla="*/ 195 w 257"/>
                <a:gd name="T37" fmla="*/ 220 h 237"/>
                <a:gd name="T38" fmla="*/ 170 w 257"/>
                <a:gd name="T39" fmla="*/ 212 h 237"/>
                <a:gd name="T40" fmla="*/ 148 w 257"/>
                <a:gd name="T41" fmla="*/ 204 h 237"/>
                <a:gd name="T42" fmla="*/ 128 w 257"/>
                <a:gd name="T43" fmla="*/ 193 h 237"/>
                <a:gd name="T44" fmla="*/ 112 w 257"/>
                <a:gd name="T45" fmla="*/ 182 h 237"/>
                <a:gd name="T46" fmla="*/ 97 w 257"/>
                <a:gd name="T47" fmla="*/ 169 h 237"/>
                <a:gd name="T48" fmla="*/ 84 w 257"/>
                <a:gd name="T49" fmla="*/ 155 h 237"/>
                <a:gd name="T50" fmla="*/ 72 w 257"/>
                <a:gd name="T51" fmla="*/ 141 h 237"/>
                <a:gd name="T52" fmla="*/ 61 w 257"/>
                <a:gd name="T53" fmla="*/ 125 h 237"/>
                <a:gd name="T54" fmla="*/ 52 w 257"/>
                <a:gd name="T55" fmla="*/ 107 h 237"/>
                <a:gd name="T56" fmla="*/ 43 w 257"/>
                <a:gd name="T57" fmla="*/ 88 h 237"/>
                <a:gd name="T58" fmla="*/ 33 w 257"/>
                <a:gd name="T59" fmla="*/ 69 h 237"/>
                <a:gd name="T60" fmla="*/ 23 w 257"/>
                <a:gd name="T61" fmla="*/ 47 h 237"/>
                <a:gd name="T62" fmla="*/ 12 w 257"/>
                <a:gd name="T63" fmla="*/ 24 h 237"/>
                <a:gd name="T64" fmla="*/ 0 w 257"/>
                <a:gd name="T6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79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77 w 124"/>
                <a:gd name="T1" fmla="*/ 0 h 110"/>
                <a:gd name="T2" fmla="*/ 124 w 124"/>
                <a:gd name="T3" fmla="*/ 108 h 110"/>
                <a:gd name="T4" fmla="*/ 120 w 124"/>
                <a:gd name="T5" fmla="*/ 107 h 110"/>
                <a:gd name="T6" fmla="*/ 107 w 124"/>
                <a:gd name="T7" fmla="*/ 105 h 110"/>
                <a:gd name="T8" fmla="*/ 89 w 124"/>
                <a:gd name="T9" fmla="*/ 101 h 110"/>
                <a:gd name="T10" fmla="*/ 68 w 124"/>
                <a:gd name="T11" fmla="*/ 99 h 110"/>
                <a:gd name="T12" fmla="*/ 45 w 124"/>
                <a:gd name="T13" fmla="*/ 97 h 110"/>
                <a:gd name="T14" fmla="*/ 25 w 124"/>
                <a:gd name="T15" fmla="*/ 98 h 110"/>
                <a:gd name="T16" fmla="*/ 9 w 124"/>
                <a:gd name="T17" fmla="*/ 102 h 110"/>
                <a:gd name="T18" fmla="*/ 0 w 124"/>
                <a:gd name="T19" fmla="*/ 110 h 110"/>
                <a:gd name="T20" fmla="*/ 4 w 124"/>
                <a:gd name="T21" fmla="*/ 98 h 110"/>
                <a:gd name="T22" fmla="*/ 8 w 124"/>
                <a:gd name="T23" fmla="*/ 89 h 110"/>
                <a:gd name="T24" fmla="*/ 16 w 124"/>
                <a:gd name="T25" fmla="*/ 82 h 110"/>
                <a:gd name="T26" fmla="*/ 25 w 124"/>
                <a:gd name="T27" fmla="*/ 76 h 110"/>
                <a:gd name="T28" fmla="*/ 36 w 124"/>
                <a:gd name="T29" fmla="*/ 72 h 110"/>
                <a:gd name="T30" fmla="*/ 47 w 124"/>
                <a:gd name="T31" fmla="*/ 71 h 110"/>
                <a:gd name="T32" fmla="*/ 59 w 124"/>
                <a:gd name="T33" fmla="*/ 71 h 110"/>
                <a:gd name="T34" fmla="*/ 72 w 124"/>
                <a:gd name="T35" fmla="*/ 74 h 110"/>
                <a:gd name="T36" fmla="*/ 73 w 124"/>
                <a:gd name="T37" fmla="*/ 71 h 110"/>
                <a:gd name="T38" fmla="*/ 70 w 124"/>
                <a:gd name="T39" fmla="*/ 56 h 110"/>
                <a:gd name="T40" fmla="*/ 67 w 124"/>
                <a:gd name="T41" fmla="*/ 38 h 110"/>
                <a:gd name="T42" fmla="*/ 65 w 124"/>
                <a:gd name="T43" fmla="*/ 30 h 110"/>
                <a:gd name="T44" fmla="*/ 63 w 124"/>
                <a:gd name="T45" fmla="*/ 30 h 110"/>
                <a:gd name="T46" fmla="*/ 61 w 124"/>
                <a:gd name="T47" fmla="*/ 29 h 110"/>
                <a:gd name="T48" fmla="*/ 59 w 124"/>
                <a:gd name="T49" fmla="*/ 26 h 110"/>
                <a:gd name="T50" fmla="*/ 57 w 124"/>
                <a:gd name="T51" fmla="*/ 23 h 110"/>
                <a:gd name="T52" fmla="*/ 57 w 124"/>
                <a:gd name="T53" fmla="*/ 19 h 110"/>
                <a:gd name="T54" fmla="*/ 59 w 124"/>
                <a:gd name="T55" fmla="*/ 14 h 110"/>
                <a:gd name="T56" fmla="*/ 66 w 124"/>
                <a:gd name="T57" fmla="*/ 8 h 110"/>
                <a:gd name="T58" fmla="*/ 77 w 124"/>
                <a:gd name="T5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80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81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31 w 46"/>
                <a:gd name="T1" fmla="*/ 0 h 94"/>
                <a:gd name="T2" fmla="*/ 20 w 46"/>
                <a:gd name="T3" fmla="*/ 38 h 94"/>
                <a:gd name="T4" fmla="*/ 15 w 46"/>
                <a:gd name="T5" fmla="*/ 62 h 94"/>
                <a:gd name="T6" fmla="*/ 11 w 46"/>
                <a:gd name="T7" fmla="*/ 79 h 94"/>
                <a:gd name="T8" fmla="*/ 0 w 46"/>
                <a:gd name="T9" fmla="*/ 94 h 94"/>
                <a:gd name="T10" fmla="*/ 12 w 46"/>
                <a:gd name="T11" fmla="*/ 88 h 94"/>
                <a:gd name="T12" fmla="*/ 23 w 46"/>
                <a:gd name="T13" fmla="*/ 80 h 94"/>
                <a:gd name="T14" fmla="*/ 32 w 46"/>
                <a:gd name="T15" fmla="*/ 69 h 94"/>
                <a:gd name="T16" fmla="*/ 40 w 46"/>
                <a:gd name="T17" fmla="*/ 57 h 94"/>
                <a:gd name="T18" fmla="*/ 45 w 46"/>
                <a:gd name="T19" fmla="*/ 44 h 94"/>
                <a:gd name="T20" fmla="*/ 46 w 46"/>
                <a:gd name="T21" fmla="*/ 30 h 94"/>
                <a:gd name="T22" fmla="*/ 42 w 46"/>
                <a:gd name="T23" fmla="*/ 15 h 94"/>
                <a:gd name="T24" fmla="*/ 31 w 46"/>
                <a:gd name="T2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82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83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84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16 w 596"/>
                <a:gd name="T1" fmla="*/ 370 h 666"/>
                <a:gd name="T2" fmla="*/ 6 w 596"/>
                <a:gd name="T3" fmla="*/ 341 h 666"/>
                <a:gd name="T4" fmla="*/ 0 w 596"/>
                <a:gd name="T5" fmla="*/ 289 h 666"/>
                <a:gd name="T6" fmla="*/ 4 w 596"/>
                <a:gd name="T7" fmla="*/ 222 h 666"/>
                <a:gd name="T8" fmla="*/ 25 w 596"/>
                <a:gd name="T9" fmla="*/ 151 h 666"/>
                <a:gd name="T10" fmla="*/ 69 w 596"/>
                <a:gd name="T11" fmla="*/ 84 h 666"/>
                <a:gd name="T12" fmla="*/ 142 w 596"/>
                <a:gd name="T13" fmla="*/ 31 h 666"/>
                <a:gd name="T14" fmla="*/ 247 w 596"/>
                <a:gd name="T15" fmla="*/ 2 h 666"/>
                <a:gd name="T16" fmla="*/ 380 w 596"/>
                <a:gd name="T17" fmla="*/ 9 h 666"/>
                <a:gd name="T18" fmla="*/ 484 w 596"/>
                <a:gd name="T19" fmla="*/ 68 h 666"/>
                <a:gd name="T20" fmla="*/ 554 w 596"/>
                <a:gd name="T21" fmla="*/ 165 h 666"/>
                <a:gd name="T22" fmla="*/ 591 w 596"/>
                <a:gd name="T23" fmla="*/ 284 h 666"/>
                <a:gd name="T24" fmla="*/ 595 w 596"/>
                <a:gd name="T25" fmla="*/ 409 h 666"/>
                <a:gd name="T26" fmla="*/ 566 w 596"/>
                <a:gd name="T27" fmla="*/ 525 h 666"/>
                <a:gd name="T28" fmla="*/ 507 w 596"/>
                <a:gd name="T29" fmla="*/ 615 h 666"/>
                <a:gd name="T30" fmla="*/ 417 w 596"/>
                <a:gd name="T31" fmla="*/ 663 h 666"/>
                <a:gd name="T32" fmla="*/ 389 w 596"/>
                <a:gd name="T33" fmla="*/ 659 h 666"/>
                <a:gd name="T34" fmla="*/ 441 w 596"/>
                <a:gd name="T35" fmla="*/ 617 h 666"/>
                <a:gd name="T36" fmla="*/ 482 w 596"/>
                <a:gd name="T37" fmla="*/ 544 h 666"/>
                <a:gd name="T38" fmla="*/ 509 w 596"/>
                <a:gd name="T39" fmla="*/ 454 h 666"/>
                <a:gd name="T40" fmla="*/ 520 w 596"/>
                <a:gd name="T41" fmla="*/ 355 h 666"/>
                <a:gd name="T42" fmla="*/ 514 w 596"/>
                <a:gd name="T43" fmla="*/ 258 h 666"/>
                <a:gd name="T44" fmla="*/ 485 w 596"/>
                <a:gd name="T45" fmla="*/ 174 h 666"/>
                <a:gd name="T46" fmla="*/ 433 w 596"/>
                <a:gd name="T47" fmla="*/ 112 h 666"/>
                <a:gd name="T48" fmla="*/ 341 w 596"/>
                <a:gd name="T49" fmla="*/ 75 h 666"/>
                <a:gd name="T50" fmla="*/ 246 w 596"/>
                <a:gd name="T51" fmla="*/ 61 h 666"/>
                <a:gd name="T52" fmla="*/ 174 w 596"/>
                <a:gd name="T53" fmla="*/ 71 h 666"/>
                <a:gd name="T54" fmla="*/ 121 w 596"/>
                <a:gd name="T55" fmla="*/ 101 h 666"/>
                <a:gd name="T56" fmla="*/ 84 w 596"/>
                <a:gd name="T57" fmla="*/ 149 h 666"/>
                <a:gd name="T58" fmla="*/ 57 w 596"/>
                <a:gd name="T59" fmla="*/ 206 h 666"/>
                <a:gd name="T60" fmla="*/ 40 w 596"/>
                <a:gd name="T61" fmla="*/ 272 h 666"/>
                <a:gd name="T62" fmla="*/ 28 w 596"/>
                <a:gd name="T63" fmla="*/ 339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</p:grpSp>
      <p:sp>
        <p:nvSpPr>
          <p:cNvPr id="87085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7086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7087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87088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87089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86BB3EA-662B-48BA-8C56-6C04E02ACB52}" type="slidenum">
              <a:rPr lang="ru-RU">
                <a:solidFill>
                  <a:srgbClr val="00669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533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</p:sldLayoutIdLst>
  <p:transition/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042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87043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grpSp>
          <p:nvGrpSpPr>
            <p:cNvPr id="87044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87045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46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47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</p:grpSp>
        <p:sp>
          <p:nvSpPr>
            <p:cNvPr id="87048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grpSp>
          <p:nvGrpSpPr>
            <p:cNvPr id="87049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87050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46 w 217"/>
                  <a:gd name="T1" fmla="*/ 210 h 210"/>
                  <a:gd name="T2" fmla="*/ 37 w 217"/>
                  <a:gd name="T3" fmla="*/ 198 h 210"/>
                  <a:gd name="T4" fmla="*/ 26 w 217"/>
                  <a:gd name="T5" fmla="*/ 181 h 210"/>
                  <a:gd name="T6" fmla="*/ 15 w 217"/>
                  <a:gd name="T7" fmla="*/ 159 h 210"/>
                  <a:gd name="T8" fmla="*/ 5 w 217"/>
                  <a:gd name="T9" fmla="*/ 135 h 210"/>
                  <a:gd name="T10" fmla="*/ 0 w 217"/>
                  <a:gd name="T11" fmla="*/ 109 h 210"/>
                  <a:gd name="T12" fmla="*/ 1 w 217"/>
                  <a:gd name="T13" fmla="*/ 82 h 210"/>
                  <a:gd name="T14" fmla="*/ 9 w 217"/>
                  <a:gd name="T15" fmla="*/ 57 h 210"/>
                  <a:gd name="T16" fmla="*/ 27 w 217"/>
                  <a:gd name="T17" fmla="*/ 35 h 210"/>
                  <a:gd name="T18" fmla="*/ 45 w 217"/>
                  <a:gd name="T19" fmla="*/ 22 h 210"/>
                  <a:gd name="T20" fmla="*/ 60 w 217"/>
                  <a:gd name="T21" fmla="*/ 12 h 210"/>
                  <a:gd name="T22" fmla="*/ 72 w 217"/>
                  <a:gd name="T23" fmla="*/ 7 h 210"/>
                  <a:gd name="T24" fmla="*/ 81 w 217"/>
                  <a:gd name="T25" fmla="*/ 5 h 210"/>
                  <a:gd name="T26" fmla="*/ 88 w 217"/>
                  <a:gd name="T27" fmla="*/ 5 h 210"/>
                  <a:gd name="T28" fmla="*/ 104 w 217"/>
                  <a:gd name="T29" fmla="*/ 0 h 210"/>
                  <a:gd name="T30" fmla="*/ 148 w 217"/>
                  <a:gd name="T31" fmla="*/ 8 h 210"/>
                  <a:gd name="T32" fmla="*/ 160 w 217"/>
                  <a:gd name="T33" fmla="*/ 12 h 210"/>
                  <a:gd name="T34" fmla="*/ 172 w 217"/>
                  <a:gd name="T35" fmla="*/ 15 h 210"/>
                  <a:gd name="T36" fmla="*/ 182 w 217"/>
                  <a:gd name="T37" fmla="*/ 19 h 210"/>
                  <a:gd name="T38" fmla="*/ 190 w 217"/>
                  <a:gd name="T39" fmla="*/ 23 h 210"/>
                  <a:gd name="T40" fmla="*/ 198 w 217"/>
                  <a:gd name="T41" fmla="*/ 27 h 210"/>
                  <a:gd name="T42" fmla="*/ 205 w 217"/>
                  <a:gd name="T43" fmla="*/ 32 h 210"/>
                  <a:gd name="T44" fmla="*/ 211 w 217"/>
                  <a:gd name="T45" fmla="*/ 38 h 210"/>
                  <a:gd name="T46" fmla="*/ 217 w 217"/>
                  <a:gd name="T47" fmla="*/ 45 h 210"/>
                  <a:gd name="T48" fmla="*/ 205 w 217"/>
                  <a:gd name="T49" fmla="*/ 40 h 210"/>
                  <a:gd name="T50" fmla="*/ 194 w 217"/>
                  <a:gd name="T51" fmla="*/ 36 h 210"/>
                  <a:gd name="T52" fmla="*/ 183 w 217"/>
                  <a:gd name="T53" fmla="*/ 33 h 210"/>
                  <a:gd name="T54" fmla="*/ 172 w 217"/>
                  <a:gd name="T55" fmla="*/ 30 h 210"/>
                  <a:gd name="T56" fmla="*/ 163 w 217"/>
                  <a:gd name="T57" fmla="*/ 27 h 210"/>
                  <a:gd name="T58" fmla="*/ 153 w 217"/>
                  <a:gd name="T59" fmla="*/ 26 h 210"/>
                  <a:gd name="T60" fmla="*/ 143 w 217"/>
                  <a:gd name="T61" fmla="*/ 24 h 210"/>
                  <a:gd name="T62" fmla="*/ 134 w 217"/>
                  <a:gd name="T63" fmla="*/ 24 h 210"/>
                  <a:gd name="T64" fmla="*/ 125 w 217"/>
                  <a:gd name="T65" fmla="*/ 24 h 210"/>
                  <a:gd name="T66" fmla="*/ 116 w 217"/>
                  <a:gd name="T67" fmla="*/ 25 h 210"/>
                  <a:gd name="T68" fmla="*/ 107 w 217"/>
                  <a:gd name="T69" fmla="*/ 27 h 210"/>
                  <a:gd name="T70" fmla="*/ 99 w 217"/>
                  <a:gd name="T71" fmla="*/ 29 h 210"/>
                  <a:gd name="T72" fmla="*/ 91 w 217"/>
                  <a:gd name="T73" fmla="*/ 33 h 210"/>
                  <a:gd name="T74" fmla="*/ 82 w 217"/>
                  <a:gd name="T75" fmla="*/ 36 h 210"/>
                  <a:gd name="T76" fmla="*/ 74 w 217"/>
                  <a:gd name="T77" fmla="*/ 41 h 210"/>
                  <a:gd name="T78" fmla="*/ 66 w 217"/>
                  <a:gd name="T79" fmla="*/ 46 h 210"/>
                  <a:gd name="T80" fmla="*/ 52 w 217"/>
                  <a:gd name="T81" fmla="*/ 61 h 210"/>
                  <a:gd name="T82" fmla="*/ 42 w 217"/>
                  <a:gd name="T83" fmla="*/ 80 h 210"/>
                  <a:gd name="T84" fmla="*/ 37 w 217"/>
                  <a:gd name="T85" fmla="*/ 103 h 210"/>
                  <a:gd name="T86" fmla="*/ 35 w 217"/>
                  <a:gd name="T87" fmla="*/ 126 h 210"/>
                  <a:gd name="T88" fmla="*/ 35 w 217"/>
                  <a:gd name="T89" fmla="*/ 151 h 210"/>
                  <a:gd name="T90" fmla="*/ 38 w 217"/>
                  <a:gd name="T91" fmla="*/ 174 h 210"/>
                  <a:gd name="T92" fmla="*/ 41 w 217"/>
                  <a:gd name="T93" fmla="*/ 194 h 210"/>
                  <a:gd name="T94" fmla="*/ 46 w 217"/>
                  <a:gd name="T95" fmla="*/ 21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51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109 w 182"/>
                  <a:gd name="T1" fmla="*/ 0 h 213"/>
                  <a:gd name="T2" fmla="*/ 112 w 182"/>
                  <a:gd name="T3" fmla="*/ 2 h 213"/>
                  <a:gd name="T4" fmla="*/ 118 w 182"/>
                  <a:gd name="T5" fmla="*/ 8 h 213"/>
                  <a:gd name="T6" fmla="*/ 127 w 182"/>
                  <a:gd name="T7" fmla="*/ 18 h 213"/>
                  <a:gd name="T8" fmla="*/ 137 w 182"/>
                  <a:gd name="T9" fmla="*/ 33 h 213"/>
                  <a:gd name="T10" fmla="*/ 145 w 182"/>
                  <a:gd name="T11" fmla="*/ 52 h 213"/>
                  <a:gd name="T12" fmla="*/ 150 w 182"/>
                  <a:gd name="T13" fmla="*/ 76 h 213"/>
                  <a:gd name="T14" fmla="*/ 150 w 182"/>
                  <a:gd name="T15" fmla="*/ 105 h 213"/>
                  <a:gd name="T16" fmla="*/ 144 w 182"/>
                  <a:gd name="T17" fmla="*/ 139 h 213"/>
                  <a:gd name="T18" fmla="*/ 140 w 182"/>
                  <a:gd name="T19" fmla="*/ 149 h 213"/>
                  <a:gd name="T20" fmla="*/ 136 w 182"/>
                  <a:gd name="T21" fmla="*/ 157 h 213"/>
                  <a:gd name="T22" fmla="*/ 131 w 182"/>
                  <a:gd name="T23" fmla="*/ 165 h 213"/>
                  <a:gd name="T24" fmla="*/ 125 w 182"/>
                  <a:gd name="T25" fmla="*/ 173 h 213"/>
                  <a:gd name="T26" fmla="*/ 117 w 182"/>
                  <a:gd name="T27" fmla="*/ 180 h 213"/>
                  <a:gd name="T28" fmla="*/ 110 w 182"/>
                  <a:gd name="T29" fmla="*/ 185 h 213"/>
                  <a:gd name="T30" fmla="*/ 102 w 182"/>
                  <a:gd name="T31" fmla="*/ 191 h 213"/>
                  <a:gd name="T32" fmla="*/ 92 w 182"/>
                  <a:gd name="T33" fmla="*/ 195 h 213"/>
                  <a:gd name="T34" fmla="*/ 82 w 182"/>
                  <a:gd name="T35" fmla="*/ 197 h 213"/>
                  <a:gd name="T36" fmla="*/ 72 w 182"/>
                  <a:gd name="T37" fmla="*/ 200 h 213"/>
                  <a:gd name="T38" fmla="*/ 61 w 182"/>
                  <a:gd name="T39" fmla="*/ 201 h 213"/>
                  <a:gd name="T40" fmla="*/ 49 w 182"/>
                  <a:gd name="T41" fmla="*/ 201 h 213"/>
                  <a:gd name="T42" fmla="*/ 37 w 182"/>
                  <a:gd name="T43" fmla="*/ 200 h 213"/>
                  <a:gd name="T44" fmla="*/ 25 w 182"/>
                  <a:gd name="T45" fmla="*/ 197 h 213"/>
                  <a:gd name="T46" fmla="*/ 12 w 182"/>
                  <a:gd name="T47" fmla="*/ 193 h 213"/>
                  <a:gd name="T48" fmla="*/ 0 w 182"/>
                  <a:gd name="T49" fmla="*/ 188 h 213"/>
                  <a:gd name="T50" fmla="*/ 11 w 182"/>
                  <a:gd name="T51" fmla="*/ 195 h 213"/>
                  <a:gd name="T52" fmla="*/ 22 w 182"/>
                  <a:gd name="T53" fmla="*/ 200 h 213"/>
                  <a:gd name="T54" fmla="*/ 33 w 182"/>
                  <a:gd name="T55" fmla="*/ 205 h 213"/>
                  <a:gd name="T56" fmla="*/ 43 w 182"/>
                  <a:gd name="T57" fmla="*/ 208 h 213"/>
                  <a:gd name="T58" fmla="*/ 53 w 182"/>
                  <a:gd name="T59" fmla="*/ 211 h 213"/>
                  <a:gd name="T60" fmla="*/ 63 w 182"/>
                  <a:gd name="T61" fmla="*/ 212 h 213"/>
                  <a:gd name="T62" fmla="*/ 73 w 182"/>
                  <a:gd name="T63" fmla="*/ 213 h 213"/>
                  <a:gd name="T64" fmla="*/ 83 w 182"/>
                  <a:gd name="T65" fmla="*/ 213 h 213"/>
                  <a:gd name="T66" fmla="*/ 91 w 182"/>
                  <a:gd name="T67" fmla="*/ 212 h 213"/>
                  <a:gd name="T68" fmla="*/ 100 w 182"/>
                  <a:gd name="T69" fmla="*/ 210 h 213"/>
                  <a:gd name="T70" fmla="*/ 108 w 182"/>
                  <a:gd name="T71" fmla="*/ 208 h 213"/>
                  <a:gd name="T72" fmla="*/ 116 w 182"/>
                  <a:gd name="T73" fmla="*/ 206 h 213"/>
                  <a:gd name="T74" fmla="*/ 123 w 182"/>
                  <a:gd name="T75" fmla="*/ 203 h 213"/>
                  <a:gd name="T76" fmla="*/ 130 w 182"/>
                  <a:gd name="T77" fmla="*/ 199 h 213"/>
                  <a:gd name="T78" fmla="*/ 136 w 182"/>
                  <a:gd name="T79" fmla="*/ 195 h 213"/>
                  <a:gd name="T80" fmla="*/ 142 w 182"/>
                  <a:gd name="T81" fmla="*/ 191 h 213"/>
                  <a:gd name="T82" fmla="*/ 158 w 182"/>
                  <a:gd name="T83" fmla="*/ 176 h 213"/>
                  <a:gd name="T84" fmla="*/ 169 w 182"/>
                  <a:gd name="T85" fmla="*/ 161 h 213"/>
                  <a:gd name="T86" fmla="*/ 176 w 182"/>
                  <a:gd name="T87" fmla="*/ 144 h 213"/>
                  <a:gd name="T88" fmla="*/ 179 w 182"/>
                  <a:gd name="T89" fmla="*/ 128 h 213"/>
                  <a:gd name="T90" fmla="*/ 181 w 182"/>
                  <a:gd name="T91" fmla="*/ 111 h 213"/>
                  <a:gd name="T92" fmla="*/ 181 w 182"/>
                  <a:gd name="T93" fmla="*/ 95 h 213"/>
                  <a:gd name="T94" fmla="*/ 182 w 182"/>
                  <a:gd name="T95" fmla="*/ 79 h 213"/>
                  <a:gd name="T96" fmla="*/ 173 w 182"/>
                  <a:gd name="T97" fmla="*/ 46 h 213"/>
                  <a:gd name="T98" fmla="*/ 156 w 182"/>
                  <a:gd name="T99" fmla="*/ 21 h 213"/>
                  <a:gd name="T100" fmla="*/ 151 w 182"/>
                  <a:gd name="T101" fmla="*/ 18 h 213"/>
                  <a:gd name="T102" fmla="*/ 147 w 182"/>
                  <a:gd name="T103" fmla="*/ 15 h 213"/>
                  <a:gd name="T104" fmla="*/ 142 w 182"/>
                  <a:gd name="T105" fmla="*/ 13 h 213"/>
                  <a:gd name="T106" fmla="*/ 138 w 182"/>
                  <a:gd name="T107" fmla="*/ 11 h 213"/>
                  <a:gd name="T108" fmla="*/ 132 w 182"/>
                  <a:gd name="T109" fmla="*/ 9 h 213"/>
                  <a:gd name="T110" fmla="*/ 126 w 182"/>
                  <a:gd name="T111" fmla="*/ 6 h 213"/>
                  <a:gd name="T112" fmla="*/ 119 w 182"/>
                  <a:gd name="T113" fmla="*/ 3 h 213"/>
                  <a:gd name="T114" fmla="*/ 109 w 182"/>
                  <a:gd name="T115" fmla="*/ 0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52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94 w 128"/>
                  <a:gd name="T1" fmla="*/ 0 h 217"/>
                  <a:gd name="T2" fmla="*/ 105 w 128"/>
                  <a:gd name="T3" fmla="*/ 9 h 217"/>
                  <a:gd name="T4" fmla="*/ 115 w 128"/>
                  <a:gd name="T5" fmla="*/ 27 h 217"/>
                  <a:gd name="T6" fmla="*/ 123 w 128"/>
                  <a:gd name="T7" fmla="*/ 50 h 217"/>
                  <a:gd name="T8" fmla="*/ 128 w 128"/>
                  <a:gd name="T9" fmla="*/ 78 h 217"/>
                  <a:gd name="T10" fmla="*/ 127 w 128"/>
                  <a:gd name="T11" fmla="*/ 111 h 217"/>
                  <a:gd name="T12" fmla="*/ 116 w 128"/>
                  <a:gd name="T13" fmla="*/ 145 h 217"/>
                  <a:gd name="T14" fmla="*/ 94 w 128"/>
                  <a:gd name="T15" fmla="*/ 181 h 217"/>
                  <a:gd name="T16" fmla="*/ 60 w 128"/>
                  <a:gd name="T17" fmla="*/ 217 h 217"/>
                  <a:gd name="T18" fmla="*/ 49 w 128"/>
                  <a:gd name="T19" fmla="*/ 213 h 217"/>
                  <a:gd name="T20" fmla="*/ 38 w 128"/>
                  <a:gd name="T21" fmla="*/ 210 h 217"/>
                  <a:gd name="T22" fmla="*/ 26 w 128"/>
                  <a:gd name="T23" fmla="*/ 205 h 217"/>
                  <a:gd name="T24" fmla="*/ 16 w 128"/>
                  <a:gd name="T25" fmla="*/ 201 h 217"/>
                  <a:gd name="T26" fmla="*/ 8 w 128"/>
                  <a:gd name="T27" fmla="*/ 196 h 217"/>
                  <a:gd name="T28" fmla="*/ 2 w 128"/>
                  <a:gd name="T29" fmla="*/ 190 h 217"/>
                  <a:gd name="T30" fmla="*/ 0 w 128"/>
                  <a:gd name="T31" fmla="*/ 183 h 217"/>
                  <a:gd name="T32" fmla="*/ 1 w 128"/>
                  <a:gd name="T33" fmla="*/ 178 h 217"/>
                  <a:gd name="T34" fmla="*/ 13 w 128"/>
                  <a:gd name="T35" fmla="*/ 171 h 217"/>
                  <a:gd name="T36" fmla="*/ 29 w 128"/>
                  <a:gd name="T37" fmla="*/ 161 h 217"/>
                  <a:gd name="T38" fmla="*/ 46 w 128"/>
                  <a:gd name="T39" fmla="*/ 150 h 217"/>
                  <a:gd name="T40" fmla="*/ 63 w 128"/>
                  <a:gd name="T41" fmla="*/ 134 h 217"/>
                  <a:gd name="T42" fmla="*/ 79 w 128"/>
                  <a:gd name="T43" fmla="*/ 112 h 217"/>
                  <a:gd name="T44" fmla="*/ 91 w 128"/>
                  <a:gd name="T45" fmla="*/ 83 h 217"/>
                  <a:gd name="T46" fmla="*/ 97 w 128"/>
                  <a:gd name="T47" fmla="*/ 46 h 217"/>
                  <a:gd name="T48" fmla="*/ 94 w 128"/>
                  <a:gd name="T49" fmla="*/ 0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53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75 w 117"/>
                  <a:gd name="T1" fmla="*/ 0 h 132"/>
                  <a:gd name="T2" fmla="*/ 0 w 117"/>
                  <a:gd name="T3" fmla="*/ 25 h 132"/>
                  <a:gd name="T4" fmla="*/ 3 w 117"/>
                  <a:gd name="T5" fmla="*/ 26 h 132"/>
                  <a:gd name="T6" fmla="*/ 14 w 117"/>
                  <a:gd name="T7" fmla="*/ 29 h 132"/>
                  <a:gd name="T8" fmla="*/ 29 w 117"/>
                  <a:gd name="T9" fmla="*/ 36 h 132"/>
                  <a:gd name="T10" fmla="*/ 46 w 117"/>
                  <a:gd name="T11" fmla="*/ 47 h 132"/>
                  <a:gd name="T12" fmla="*/ 66 w 117"/>
                  <a:gd name="T13" fmla="*/ 62 h 132"/>
                  <a:gd name="T14" fmla="*/ 84 w 117"/>
                  <a:gd name="T15" fmla="*/ 80 h 132"/>
                  <a:gd name="T16" fmla="*/ 102 w 117"/>
                  <a:gd name="T17" fmla="*/ 103 h 132"/>
                  <a:gd name="T18" fmla="*/ 116 w 117"/>
                  <a:gd name="T19" fmla="*/ 132 h 132"/>
                  <a:gd name="T20" fmla="*/ 117 w 117"/>
                  <a:gd name="T21" fmla="*/ 120 h 132"/>
                  <a:gd name="T22" fmla="*/ 115 w 117"/>
                  <a:gd name="T23" fmla="*/ 107 h 132"/>
                  <a:gd name="T24" fmla="*/ 108 w 117"/>
                  <a:gd name="T25" fmla="*/ 90 h 132"/>
                  <a:gd name="T26" fmla="*/ 99 w 117"/>
                  <a:gd name="T27" fmla="*/ 74 h 132"/>
                  <a:gd name="T28" fmla="*/ 89 w 117"/>
                  <a:gd name="T29" fmla="*/ 58 h 132"/>
                  <a:gd name="T30" fmla="*/ 78 w 117"/>
                  <a:gd name="T31" fmla="*/ 45 h 132"/>
                  <a:gd name="T32" fmla="*/ 67 w 117"/>
                  <a:gd name="T33" fmla="*/ 36 h 132"/>
                  <a:gd name="T34" fmla="*/ 58 w 117"/>
                  <a:gd name="T35" fmla="*/ 32 h 132"/>
                  <a:gd name="T36" fmla="*/ 69 w 117"/>
                  <a:gd name="T37" fmla="*/ 29 h 132"/>
                  <a:gd name="T38" fmla="*/ 79 w 117"/>
                  <a:gd name="T39" fmla="*/ 28 h 132"/>
                  <a:gd name="T40" fmla="*/ 89 w 117"/>
                  <a:gd name="T41" fmla="*/ 26 h 132"/>
                  <a:gd name="T42" fmla="*/ 98 w 117"/>
                  <a:gd name="T43" fmla="*/ 25 h 132"/>
                  <a:gd name="T44" fmla="*/ 105 w 117"/>
                  <a:gd name="T45" fmla="*/ 24 h 132"/>
                  <a:gd name="T46" fmla="*/ 109 w 117"/>
                  <a:gd name="T47" fmla="*/ 22 h 132"/>
                  <a:gd name="T48" fmla="*/ 113 w 117"/>
                  <a:gd name="T49" fmla="*/ 21 h 132"/>
                  <a:gd name="T50" fmla="*/ 114 w 117"/>
                  <a:gd name="T51" fmla="*/ 21 h 132"/>
                  <a:gd name="T52" fmla="*/ 75 w 117"/>
                  <a:gd name="T53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54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>
                  <a:gd name="T0" fmla="*/ 29 w 29"/>
                  <a:gd name="T1" fmla="*/ 0 h 77"/>
                  <a:gd name="T2" fmla="*/ 23 w 29"/>
                  <a:gd name="T3" fmla="*/ 0 h 77"/>
                  <a:gd name="T4" fmla="*/ 16 w 29"/>
                  <a:gd name="T5" fmla="*/ 4 h 77"/>
                  <a:gd name="T6" fmla="*/ 9 w 29"/>
                  <a:gd name="T7" fmla="*/ 9 h 77"/>
                  <a:gd name="T8" fmla="*/ 4 w 29"/>
                  <a:gd name="T9" fmla="*/ 19 h 77"/>
                  <a:gd name="T10" fmla="*/ 1 w 29"/>
                  <a:gd name="T11" fmla="*/ 30 h 77"/>
                  <a:gd name="T12" fmla="*/ 0 w 29"/>
                  <a:gd name="T13" fmla="*/ 44 h 77"/>
                  <a:gd name="T14" fmla="*/ 3 w 29"/>
                  <a:gd name="T15" fmla="*/ 60 h 77"/>
                  <a:gd name="T16" fmla="*/ 11 w 29"/>
                  <a:gd name="T17" fmla="*/ 77 h 77"/>
                  <a:gd name="T18" fmla="*/ 15 w 29"/>
                  <a:gd name="T19" fmla="*/ 53 h 77"/>
                  <a:gd name="T20" fmla="*/ 19 w 29"/>
                  <a:gd name="T21" fmla="*/ 37 h 77"/>
                  <a:gd name="T22" fmla="*/ 23 w 29"/>
                  <a:gd name="T23" fmla="*/ 22 h 77"/>
                  <a:gd name="T24" fmla="*/ 29 w 29"/>
                  <a:gd name="T25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grpSp>
            <p:nvGrpSpPr>
              <p:cNvPr id="87055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87056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12 w 207"/>
                    <a:gd name="T1" fmla="*/ 44 h 564"/>
                    <a:gd name="T2" fmla="*/ 6 w 207"/>
                    <a:gd name="T3" fmla="*/ 72 h 564"/>
                    <a:gd name="T4" fmla="*/ 3 w 207"/>
                    <a:gd name="T5" fmla="*/ 99 h 564"/>
                    <a:gd name="T6" fmla="*/ 0 w 207"/>
                    <a:gd name="T7" fmla="*/ 125 h 564"/>
                    <a:gd name="T8" fmla="*/ 0 w 207"/>
                    <a:gd name="T9" fmla="*/ 151 h 564"/>
                    <a:gd name="T10" fmla="*/ 3 w 207"/>
                    <a:gd name="T11" fmla="*/ 180 h 564"/>
                    <a:gd name="T12" fmla="*/ 7 w 207"/>
                    <a:gd name="T13" fmla="*/ 211 h 564"/>
                    <a:gd name="T14" fmla="*/ 16 w 207"/>
                    <a:gd name="T15" fmla="*/ 247 h 564"/>
                    <a:gd name="T16" fmla="*/ 29 w 207"/>
                    <a:gd name="T17" fmla="*/ 287 h 564"/>
                    <a:gd name="T18" fmla="*/ 43 w 207"/>
                    <a:gd name="T19" fmla="*/ 325 h 564"/>
                    <a:gd name="T20" fmla="*/ 61 w 207"/>
                    <a:gd name="T21" fmla="*/ 364 h 564"/>
                    <a:gd name="T22" fmla="*/ 83 w 207"/>
                    <a:gd name="T23" fmla="*/ 406 h 564"/>
                    <a:gd name="T24" fmla="*/ 106 w 207"/>
                    <a:gd name="T25" fmla="*/ 446 h 564"/>
                    <a:gd name="T26" fmla="*/ 132 w 207"/>
                    <a:gd name="T27" fmla="*/ 483 h 564"/>
                    <a:gd name="T28" fmla="*/ 157 w 207"/>
                    <a:gd name="T29" fmla="*/ 516 h 564"/>
                    <a:gd name="T30" fmla="*/ 182 w 207"/>
                    <a:gd name="T31" fmla="*/ 544 h 564"/>
                    <a:gd name="T32" fmla="*/ 207 w 207"/>
                    <a:gd name="T33" fmla="*/ 564 h 564"/>
                    <a:gd name="T34" fmla="*/ 160 w 207"/>
                    <a:gd name="T35" fmla="*/ 501 h 564"/>
                    <a:gd name="T36" fmla="*/ 127 w 207"/>
                    <a:gd name="T37" fmla="*/ 448 h 564"/>
                    <a:gd name="T38" fmla="*/ 103 w 207"/>
                    <a:gd name="T39" fmla="*/ 405 h 564"/>
                    <a:gd name="T40" fmla="*/ 87 w 207"/>
                    <a:gd name="T41" fmla="*/ 368 h 564"/>
                    <a:gd name="T42" fmla="*/ 75 w 207"/>
                    <a:gd name="T43" fmla="*/ 337 h 564"/>
                    <a:gd name="T44" fmla="*/ 68 w 207"/>
                    <a:gd name="T45" fmla="*/ 309 h 564"/>
                    <a:gd name="T46" fmla="*/ 63 w 207"/>
                    <a:gd name="T47" fmla="*/ 285 h 564"/>
                    <a:gd name="T48" fmla="*/ 56 w 207"/>
                    <a:gd name="T49" fmla="*/ 261 h 564"/>
                    <a:gd name="T50" fmla="*/ 44 w 207"/>
                    <a:gd name="T51" fmla="*/ 205 h 564"/>
                    <a:gd name="T52" fmla="*/ 41 w 207"/>
                    <a:gd name="T53" fmla="*/ 140 h 564"/>
                    <a:gd name="T54" fmla="*/ 43 w 207"/>
                    <a:gd name="T55" fmla="*/ 68 h 564"/>
                    <a:gd name="T56" fmla="*/ 50 w 207"/>
                    <a:gd name="T57" fmla="*/ 0 h 564"/>
                    <a:gd name="T58" fmla="*/ 12 w 207"/>
                    <a:gd name="T59" fmla="*/ 44 h 5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3600">
                    <a:solidFill>
                      <a:srgbClr val="006699"/>
                    </a:solidFill>
                  </a:endParaRPr>
                </a:p>
              </p:txBody>
            </p:sp>
            <p:sp>
              <p:nvSpPr>
                <p:cNvPr id="87057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9 h 232"/>
                    <a:gd name="T2" fmla="*/ 14 w 47"/>
                    <a:gd name="T3" fmla="*/ 55 h 232"/>
                    <a:gd name="T4" fmla="*/ 22 w 47"/>
                    <a:gd name="T5" fmla="*/ 101 h 232"/>
                    <a:gd name="T6" fmla="*/ 24 w 47"/>
                    <a:gd name="T7" fmla="*/ 159 h 232"/>
                    <a:gd name="T8" fmla="*/ 19 w 47"/>
                    <a:gd name="T9" fmla="*/ 232 h 232"/>
                    <a:gd name="T10" fmla="*/ 45 w 47"/>
                    <a:gd name="T11" fmla="*/ 217 h 232"/>
                    <a:gd name="T12" fmla="*/ 47 w 47"/>
                    <a:gd name="T13" fmla="*/ 178 h 232"/>
                    <a:gd name="T14" fmla="*/ 47 w 47"/>
                    <a:gd name="T15" fmla="*/ 140 h 232"/>
                    <a:gd name="T16" fmla="*/ 45 w 47"/>
                    <a:gd name="T17" fmla="*/ 103 h 232"/>
                    <a:gd name="T18" fmla="*/ 41 w 47"/>
                    <a:gd name="T19" fmla="*/ 71 h 232"/>
                    <a:gd name="T20" fmla="*/ 36 w 47"/>
                    <a:gd name="T21" fmla="*/ 52 h 232"/>
                    <a:gd name="T22" fmla="*/ 29 w 47"/>
                    <a:gd name="T23" fmla="*/ 34 h 232"/>
                    <a:gd name="T24" fmla="*/ 22 w 47"/>
                    <a:gd name="T25" fmla="*/ 17 h 232"/>
                    <a:gd name="T26" fmla="*/ 13 w 47"/>
                    <a:gd name="T27" fmla="*/ 0 h 232"/>
                    <a:gd name="T28" fmla="*/ 0 w 47"/>
                    <a:gd name="T29" fmla="*/ 19 h 2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3600">
                    <a:solidFill>
                      <a:srgbClr val="006699"/>
                    </a:solidFill>
                  </a:endParaRPr>
                </a:p>
              </p:txBody>
            </p:sp>
            <p:sp>
              <p:nvSpPr>
                <p:cNvPr id="87058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>
                    <a:gd name="T0" fmla="*/ 87 w 87"/>
                    <a:gd name="T1" fmla="*/ 22 h 40"/>
                    <a:gd name="T2" fmla="*/ 77 w 87"/>
                    <a:gd name="T3" fmla="*/ 17 h 40"/>
                    <a:gd name="T4" fmla="*/ 68 w 87"/>
                    <a:gd name="T5" fmla="*/ 12 h 40"/>
                    <a:gd name="T6" fmla="*/ 58 w 87"/>
                    <a:gd name="T7" fmla="*/ 7 h 40"/>
                    <a:gd name="T8" fmla="*/ 47 w 87"/>
                    <a:gd name="T9" fmla="*/ 5 h 40"/>
                    <a:gd name="T10" fmla="*/ 37 w 87"/>
                    <a:gd name="T11" fmla="*/ 3 h 40"/>
                    <a:gd name="T12" fmla="*/ 26 w 87"/>
                    <a:gd name="T13" fmla="*/ 2 h 40"/>
                    <a:gd name="T14" fmla="*/ 13 w 87"/>
                    <a:gd name="T15" fmla="*/ 0 h 40"/>
                    <a:gd name="T16" fmla="*/ 0 w 87"/>
                    <a:gd name="T17" fmla="*/ 2 h 40"/>
                    <a:gd name="T18" fmla="*/ 6 w 87"/>
                    <a:gd name="T19" fmla="*/ 6 h 40"/>
                    <a:gd name="T20" fmla="*/ 14 w 87"/>
                    <a:gd name="T21" fmla="*/ 10 h 40"/>
                    <a:gd name="T22" fmla="*/ 22 w 87"/>
                    <a:gd name="T23" fmla="*/ 14 h 40"/>
                    <a:gd name="T24" fmla="*/ 33 w 87"/>
                    <a:gd name="T25" fmla="*/ 18 h 40"/>
                    <a:gd name="T26" fmla="*/ 42 w 87"/>
                    <a:gd name="T27" fmla="*/ 22 h 40"/>
                    <a:gd name="T28" fmla="*/ 52 w 87"/>
                    <a:gd name="T29" fmla="*/ 27 h 40"/>
                    <a:gd name="T30" fmla="*/ 64 w 87"/>
                    <a:gd name="T31" fmla="*/ 33 h 40"/>
                    <a:gd name="T32" fmla="*/ 74 w 87"/>
                    <a:gd name="T33" fmla="*/ 40 h 40"/>
                    <a:gd name="T34" fmla="*/ 87 w 87"/>
                    <a:gd name="T35" fmla="*/ 22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3600">
                    <a:solidFill>
                      <a:srgbClr val="006699"/>
                    </a:solidFill>
                  </a:endParaRPr>
                </a:p>
              </p:txBody>
            </p:sp>
          </p:grpSp>
        </p:grpSp>
        <p:grpSp>
          <p:nvGrpSpPr>
            <p:cNvPr id="87059" name="Group 19"/>
            <p:cNvGrpSpPr>
              <a:grpSpLocks/>
            </p:cNvGrpSpPr>
            <p:nvPr/>
          </p:nvGrpSpPr>
          <p:grpSpPr bwMode="auto">
            <a:xfrm rot="-15351438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87060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61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62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</p:grpSp>
        <p:grpSp>
          <p:nvGrpSpPr>
            <p:cNvPr id="87063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87064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65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66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</p:grpSp>
        <p:grpSp>
          <p:nvGrpSpPr>
            <p:cNvPr id="87067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87068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69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70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</p:grpSp>
        <p:sp>
          <p:nvSpPr>
            <p:cNvPr id="87071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72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73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74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75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76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77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78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5 h 237"/>
                <a:gd name="T4" fmla="*/ 3 w 257"/>
                <a:gd name="T5" fmla="*/ 50 h 237"/>
                <a:gd name="T6" fmla="*/ 6 w 257"/>
                <a:gd name="T7" fmla="*/ 75 h 237"/>
                <a:gd name="T8" fmla="*/ 11 w 257"/>
                <a:gd name="T9" fmla="*/ 98 h 237"/>
                <a:gd name="T10" fmla="*/ 18 w 257"/>
                <a:gd name="T11" fmla="*/ 119 h 237"/>
                <a:gd name="T12" fmla="*/ 27 w 257"/>
                <a:gd name="T13" fmla="*/ 141 h 237"/>
                <a:gd name="T14" fmla="*/ 38 w 257"/>
                <a:gd name="T15" fmla="*/ 161 h 237"/>
                <a:gd name="T16" fmla="*/ 51 w 257"/>
                <a:gd name="T17" fmla="*/ 178 h 237"/>
                <a:gd name="T18" fmla="*/ 67 w 257"/>
                <a:gd name="T19" fmla="*/ 194 h 237"/>
                <a:gd name="T20" fmla="*/ 86 w 257"/>
                <a:gd name="T21" fmla="*/ 208 h 237"/>
                <a:gd name="T22" fmla="*/ 106 w 257"/>
                <a:gd name="T23" fmla="*/ 219 h 237"/>
                <a:gd name="T24" fmla="*/ 131 w 257"/>
                <a:gd name="T25" fmla="*/ 228 h 237"/>
                <a:gd name="T26" fmla="*/ 158 w 257"/>
                <a:gd name="T27" fmla="*/ 234 h 237"/>
                <a:gd name="T28" fmla="*/ 188 w 257"/>
                <a:gd name="T29" fmla="*/ 237 h 237"/>
                <a:gd name="T30" fmla="*/ 220 w 257"/>
                <a:gd name="T31" fmla="*/ 236 h 237"/>
                <a:gd name="T32" fmla="*/ 257 w 257"/>
                <a:gd name="T33" fmla="*/ 232 h 237"/>
                <a:gd name="T34" fmla="*/ 224 w 257"/>
                <a:gd name="T35" fmla="*/ 227 h 237"/>
                <a:gd name="T36" fmla="*/ 195 w 257"/>
                <a:gd name="T37" fmla="*/ 220 h 237"/>
                <a:gd name="T38" fmla="*/ 170 w 257"/>
                <a:gd name="T39" fmla="*/ 212 h 237"/>
                <a:gd name="T40" fmla="*/ 148 w 257"/>
                <a:gd name="T41" fmla="*/ 204 h 237"/>
                <a:gd name="T42" fmla="*/ 128 w 257"/>
                <a:gd name="T43" fmla="*/ 193 h 237"/>
                <a:gd name="T44" fmla="*/ 112 w 257"/>
                <a:gd name="T45" fmla="*/ 182 h 237"/>
                <a:gd name="T46" fmla="*/ 97 w 257"/>
                <a:gd name="T47" fmla="*/ 169 h 237"/>
                <a:gd name="T48" fmla="*/ 84 w 257"/>
                <a:gd name="T49" fmla="*/ 155 h 237"/>
                <a:gd name="T50" fmla="*/ 72 w 257"/>
                <a:gd name="T51" fmla="*/ 141 h 237"/>
                <a:gd name="T52" fmla="*/ 61 w 257"/>
                <a:gd name="T53" fmla="*/ 125 h 237"/>
                <a:gd name="T54" fmla="*/ 52 w 257"/>
                <a:gd name="T55" fmla="*/ 107 h 237"/>
                <a:gd name="T56" fmla="*/ 43 w 257"/>
                <a:gd name="T57" fmla="*/ 88 h 237"/>
                <a:gd name="T58" fmla="*/ 33 w 257"/>
                <a:gd name="T59" fmla="*/ 69 h 237"/>
                <a:gd name="T60" fmla="*/ 23 w 257"/>
                <a:gd name="T61" fmla="*/ 47 h 237"/>
                <a:gd name="T62" fmla="*/ 12 w 257"/>
                <a:gd name="T63" fmla="*/ 24 h 237"/>
                <a:gd name="T64" fmla="*/ 0 w 257"/>
                <a:gd name="T6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79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77 w 124"/>
                <a:gd name="T1" fmla="*/ 0 h 110"/>
                <a:gd name="T2" fmla="*/ 124 w 124"/>
                <a:gd name="T3" fmla="*/ 108 h 110"/>
                <a:gd name="T4" fmla="*/ 120 w 124"/>
                <a:gd name="T5" fmla="*/ 107 h 110"/>
                <a:gd name="T6" fmla="*/ 107 w 124"/>
                <a:gd name="T7" fmla="*/ 105 h 110"/>
                <a:gd name="T8" fmla="*/ 89 w 124"/>
                <a:gd name="T9" fmla="*/ 101 h 110"/>
                <a:gd name="T10" fmla="*/ 68 w 124"/>
                <a:gd name="T11" fmla="*/ 99 h 110"/>
                <a:gd name="T12" fmla="*/ 45 w 124"/>
                <a:gd name="T13" fmla="*/ 97 h 110"/>
                <a:gd name="T14" fmla="*/ 25 w 124"/>
                <a:gd name="T15" fmla="*/ 98 h 110"/>
                <a:gd name="T16" fmla="*/ 9 w 124"/>
                <a:gd name="T17" fmla="*/ 102 h 110"/>
                <a:gd name="T18" fmla="*/ 0 w 124"/>
                <a:gd name="T19" fmla="*/ 110 h 110"/>
                <a:gd name="T20" fmla="*/ 4 w 124"/>
                <a:gd name="T21" fmla="*/ 98 h 110"/>
                <a:gd name="T22" fmla="*/ 8 w 124"/>
                <a:gd name="T23" fmla="*/ 89 h 110"/>
                <a:gd name="T24" fmla="*/ 16 w 124"/>
                <a:gd name="T25" fmla="*/ 82 h 110"/>
                <a:gd name="T26" fmla="*/ 25 w 124"/>
                <a:gd name="T27" fmla="*/ 76 h 110"/>
                <a:gd name="T28" fmla="*/ 36 w 124"/>
                <a:gd name="T29" fmla="*/ 72 h 110"/>
                <a:gd name="T30" fmla="*/ 47 w 124"/>
                <a:gd name="T31" fmla="*/ 71 h 110"/>
                <a:gd name="T32" fmla="*/ 59 w 124"/>
                <a:gd name="T33" fmla="*/ 71 h 110"/>
                <a:gd name="T34" fmla="*/ 72 w 124"/>
                <a:gd name="T35" fmla="*/ 74 h 110"/>
                <a:gd name="T36" fmla="*/ 73 w 124"/>
                <a:gd name="T37" fmla="*/ 71 h 110"/>
                <a:gd name="T38" fmla="*/ 70 w 124"/>
                <a:gd name="T39" fmla="*/ 56 h 110"/>
                <a:gd name="T40" fmla="*/ 67 w 124"/>
                <a:gd name="T41" fmla="*/ 38 h 110"/>
                <a:gd name="T42" fmla="*/ 65 w 124"/>
                <a:gd name="T43" fmla="*/ 30 h 110"/>
                <a:gd name="T44" fmla="*/ 63 w 124"/>
                <a:gd name="T45" fmla="*/ 30 h 110"/>
                <a:gd name="T46" fmla="*/ 61 w 124"/>
                <a:gd name="T47" fmla="*/ 29 h 110"/>
                <a:gd name="T48" fmla="*/ 59 w 124"/>
                <a:gd name="T49" fmla="*/ 26 h 110"/>
                <a:gd name="T50" fmla="*/ 57 w 124"/>
                <a:gd name="T51" fmla="*/ 23 h 110"/>
                <a:gd name="T52" fmla="*/ 57 w 124"/>
                <a:gd name="T53" fmla="*/ 19 h 110"/>
                <a:gd name="T54" fmla="*/ 59 w 124"/>
                <a:gd name="T55" fmla="*/ 14 h 110"/>
                <a:gd name="T56" fmla="*/ 66 w 124"/>
                <a:gd name="T57" fmla="*/ 8 h 110"/>
                <a:gd name="T58" fmla="*/ 77 w 124"/>
                <a:gd name="T5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80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81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31 w 46"/>
                <a:gd name="T1" fmla="*/ 0 h 94"/>
                <a:gd name="T2" fmla="*/ 20 w 46"/>
                <a:gd name="T3" fmla="*/ 38 h 94"/>
                <a:gd name="T4" fmla="*/ 15 w 46"/>
                <a:gd name="T5" fmla="*/ 62 h 94"/>
                <a:gd name="T6" fmla="*/ 11 w 46"/>
                <a:gd name="T7" fmla="*/ 79 h 94"/>
                <a:gd name="T8" fmla="*/ 0 w 46"/>
                <a:gd name="T9" fmla="*/ 94 h 94"/>
                <a:gd name="T10" fmla="*/ 12 w 46"/>
                <a:gd name="T11" fmla="*/ 88 h 94"/>
                <a:gd name="T12" fmla="*/ 23 w 46"/>
                <a:gd name="T13" fmla="*/ 80 h 94"/>
                <a:gd name="T14" fmla="*/ 32 w 46"/>
                <a:gd name="T15" fmla="*/ 69 h 94"/>
                <a:gd name="T16" fmla="*/ 40 w 46"/>
                <a:gd name="T17" fmla="*/ 57 h 94"/>
                <a:gd name="T18" fmla="*/ 45 w 46"/>
                <a:gd name="T19" fmla="*/ 44 h 94"/>
                <a:gd name="T20" fmla="*/ 46 w 46"/>
                <a:gd name="T21" fmla="*/ 30 h 94"/>
                <a:gd name="T22" fmla="*/ 42 w 46"/>
                <a:gd name="T23" fmla="*/ 15 h 94"/>
                <a:gd name="T24" fmla="*/ 31 w 46"/>
                <a:gd name="T2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82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83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84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16 w 596"/>
                <a:gd name="T1" fmla="*/ 370 h 666"/>
                <a:gd name="T2" fmla="*/ 6 w 596"/>
                <a:gd name="T3" fmla="*/ 341 h 666"/>
                <a:gd name="T4" fmla="*/ 0 w 596"/>
                <a:gd name="T5" fmla="*/ 289 h 666"/>
                <a:gd name="T6" fmla="*/ 4 w 596"/>
                <a:gd name="T7" fmla="*/ 222 h 666"/>
                <a:gd name="T8" fmla="*/ 25 w 596"/>
                <a:gd name="T9" fmla="*/ 151 h 666"/>
                <a:gd name="T10" fmla="*/ 69 w 596"/>
                <a:gd name="T11" fmla="*/ 84 h 666"/>
                <a:gd name="T12" fmla="*/ 142 w 596"/>
                <a:gd name="T13" fmla="*/ 31 h 666"/>
                <a:gd name="T14" fmla="*/ 247 w 596"/>
                <a:gd name="T15" fmla="*/ 2 h 666"/>
                <a:gd name="T16" fmla="*/ 380 w 596"/>
                <a:gd name="T17" fmla="*/ 9 h 666"/>
                <a:gd name="T18" fmla="*/ 484 w 596"/>
                <a:gd name="T19" fmla="*/ 68 h 666"/>
                <a:gd name="T20" fmla="*/ 554 w 596"/>
                <a:gd name="T21" fmla="*/ 165 h 666"/>
                <a:gd name="T22" fmla="*/ 591 w 596"/>
                <a:gd name="T23" fmla="*/ 284 h 666"/>
                <a:gd name="T24" fmla="*/ 595 w 596"/>
                <a:gd name="T25" fmla="*/ 409 h 666"/>
                <a:gd name="T26" fmla="*/ 566 w 596"/>
                <a:gd name="T27" fmla="*/ 525 h 666"/>
                <a:gd name="T28" fmla="*/ 507 w 596"/>
                <a:gd name="T29" fmla="*/ 615 h 666"/>
                <a:gd name="T30" fmla="*/ 417 w 596"/>
                <a:gd name="T31" fmla="*/ 663 h 666"/>
                <a:gd name="T32" fmla="*/ 389 w 596"/>
                <a:gd name="T33" fmla="*/ 659 h 666"/>
                <a:gd name="T34" fmla="*/ 441 w 596"/>
                <a:gd name="T35" fmla="*/ 617 h 666"/>
                <a:gd name="T36" fmla="*/ 482 w 596"/>
                <a:gd name="T37" fmla="*/ 544 h 666"/>
                <a:gd name="T38" fmla="*/ 509 w 596"/>
                <a:gd name="T39" fmla="*/ 454 h 666"/>
                <a:gd name="T40" fmla="*/ 520 w 596"/>
                <a:gd name="T41" fmla="*/ 355 h 666"/>
                <a:gd name="T42" fmla="*/ 514 w 596"/>
                <a:gd name="T43" fmla="*/ 258 h 666"/>
                <a:gd name="T44" fmla="*/ 485 w 596"/>
                <a:gd name="T45" fmla="*/ 174 h 666"/>
                <a:gd name="T46" fmla="*/ 433 w 596"/>
                <a:gd name="T47" fmla="*/ 112 h 666"/>
                <a:gd name="T48" fmla="*/ 341 w 596"/>
                <a:gd name="T49" fmla="*/ 75 h 666"/>
                <a:gd name="T50" fmla="*/ 246 w 596"/>
                <a:gd name="T51" fmla="*/ 61 h 666"/>
                <a:gd name="T52" fmla="*/ 174 w 596"/>
                <a:gd name="T53" fmla="*/ 71 h 666"/>
                <a:gd name="T54" fmla="*/ 121 w 596"/>
                <a:gd name="T55" fmla="*/ 101 h 666"/>
                <a:gd name="T56" fmla="*/ 84 w 596"/>
                <a:gd name="T57" fmla="*/ 149 h 666"/>
                <a:gd name="T58" fmla="*/ 57 w 596"/>
                <a:gd name="T59" fmla="*/ 206 h 666"/>
                <a:gd name="T60" fmla="*/ 40 w 596"/>
                <a:gd name="T61" fmla="*/ 272 h 666"/>
                <a:gd name="T62" fmla="*/ 28 w 596"/>
                <a:gd name="T63" fmla="*/ 339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</p:grpSp>
      <p:sp>
        <p:nvSpPr>
          <p:cNvPr id="87085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7086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7087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87088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87089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86BB3EA-662B-48BA-8C56-6C04E02ACB52}" type="slidenum">
              <a:rPr lang="ru-RU">
                <a:solidFill>
                  <a:srgbClr val="00669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273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</p:sldLayoutIdLst>
  <p:transition/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042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87043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grpSp>
          <p:nvGrpSpPr>
            <p:cNvPr id="87044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87045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46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47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</p:grpSp>
        <p:sp>
          <p:nvSpPr>
            <p:cNvPr id="87048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grpSp>
          <p:nvGrpSpPr>
            <p:cNvPr id="87049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87050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46 w 217"/>
                  <a:gd name="T1" fmla="*/ 210 h 210"/>
                  <a:gd name="T2" fmla="*/ 37 w 217"/>
                  <a:gd name="T3" fmla="*/ 198 h 210"/>
                  <a:gd name="T4" fmla="*/ 26 w 217"/>
                  <a:gd name="T5" fmla="*/ 181 h 210"/>
                  <a:gd name="T6" fmla="*/ 15 w 217"/>
                  <a:gd name="T7" fmla="*/ 159 h 210"/>
                  <a:gd name="T8" fmla="*/ 5 w 217"/>
                  <a:gd name="T9" fmla="*/ 135 h 210"/>
                  <a:gd name="T10" fmla="*/ 0 w 217"/>
                  <a:gd name="T11" fmla="*/ 109 h 210"/>
                  <a:gd name="T12" fmla="*/ 1 w 217"/>
                  <a:gd name="T13" fmla="*/ 82 h 210"/>
                  <a:gd name="T14" fmla="*/ 9 w 217"/>
                  <a:gd name="T15" fmla="*/ 57 h 210"/>
                  <a:gd name="T16" fmla="*/ 27 w 217"/>
                  <a:gd name="T17" fmla="*/ 35 h 210"/>
                  <a:gd name="T18" fmla="*/ 45 w 217"/>
                  <a:gd name="T19" fmla="*/ 22 h 210"/>
                  <a:gd name="T20" fmla="*/ 60 w 217"/>
                  <a:gd name="T21" fmla="*/ 12 h 210"/>
                  <a:gd name="T22" fmla="*/ 72 w 217"/>
                  <a:gd name="T23" fmla="*/ 7 h 210"/>
                  <a:gd name="T24" fmla="*/ 81 w 217"/>
                  <a:gd name="T25" fmla="*/ 5 h 210"/>
                  <a:gd name="T26" fmla="*/ 88 w 217"/>
                  <a:gd name="T27" fmla="*/ 5 h 210"/>
                  <a:gd name="T28" fmla="*/ 104 w 217"/>
                  <a:gd name="T29" fmla="*/ 0 h 210"/>
                  <a:gd name="T30" fmla="*/ 148 w 217"/>
                  <a:gd name="T31" fmla="*/ 8 h 210"/>
                  <a:gd name="T32" fmla="*/ 160 w 217"/>
                  <a:gd name="T33" fmla="*/ 12 h 210"/>
                  <a:gd name="T34" fmla="*/ 172 w 217"/>
                  <a:gd name="T35" fmla="*/ 15 h 210"/>
                  <a:gd name="T36" fmla="*/ 182 w 217"/>
                  <a:gd name="T37" fmla="*/ 19 h 210"/>
                  <a:gd name="T38" fmla="*/ 190 w 217"/>
                  <a:gd name="T39" fmla="*/ 23 h 210"/>
                  <a:gd name="T40" fmla="*/ 198 w 217"/>
                  <a:gd name="T41" fmla="*/ 27 h 210"/>
                  <a:gd name="T42" fmla="*/ 205 w 217"/>
                  <a:gd name="T43" fmla="*/ 32 h 210"/>
                  <a:gd name="T44" fmla="*/ 211 w 217"/>
                  <a:gd name="T45" fmla="*/ 38 h 210"/>
                  <a:gd name="T46" fmla="*/ 217 w 217"/>
                  <a:gd name="T47" fmla="*/ 45 h 210"/>
                  <a:gd name="T48" fmla="*/ 205 w 217"/>
                  <a:gd name="T49" fmla="*/ 40 h 210"/>
                  <a:gd name="T50" fmla="*/ 194 w 217"/>
                  <a:gd name="T51" fmla="*/ 36 h 210"/>
                  <a:gd name="T52" fmla="*/ 183 w 217"/>
                  <a:gd name="T53" fmla="*/ 33 h 210"/>
                  <a:gd name="T54" fmla="*/ 172 w 217"/>
                  <a:gd name="T55" fmla="*/ 30 h 210"/>
                  <a:gd name="T56" fmla="*/ 163 w 217"/>
                  <a:gd name="T57" fmla="*/ 27 h 210"/>
                  <a:gd name="T58" fmla="*/ 153 w 217"/>
                  <a:gd name="T59" fmla="*/ 26 h 210"/>
                  <a:gd name="T60" fmla="*/ 143 w 217"/>
                  <a:gd name="T61" fmla="*/ 24 h 210"/>
                  <a:gd name="T62" fmla="*/ 134 w 217"/>
                  <a:gd name="T63" fmla="*/ 24 h 210"/>
                  <a:gd name="T64" fmla="*/ 125 w 217"/>
                  <a:gd name="T65" fmla="*/ 24 h 210"/>
                  <a:gd name="T66" fmla="*/ 116 w 217"/>
                  <a:gd name="T67" fmla="*/ 25 h 210"/>
                  <a:gd name="T68" fmla="*/ 107 w 217"/>
                  <a:gd name="T69" fmla="*/ 27 h 210"/>
                  <a:gd name="T70" fmla="*/ 99 w 217"/>
                  <a:gd name="T71" fmla="*/ 29 h 210"/>
                  <a:gd name="T72" fmla="*/ 91 w 217"/>
                  <a:gd name="T73" fmla="*/ 33 h 210"/>
                  <a:gd name="T74" fmla="*/ 82 w 217"/>
                  <a:gd name="T75" fmla="*/ 36 h 210"/>
                  <a:gd name="T76" fmla="*/ 74 w 217"/>
                  <a:gd name="T77" fmla="*/ 41 h 210"/>
                  <a:gd name="T78" fmla="*/ 66 w 217"/>
                  <a:gd name="T79" fmla="*/ 46 h 210"/>
                  <a:gd name="T80" fmla="*/ 52 w 217"/>
                  <a:gd name="T81" fmla="*/ 61 h 210"/>
                  <a:gd name="T82" fmla="*/ 42 w 217"/>
                  <a:gd name="T83" fmla="*/ 80 h 210"/>
                  <a:gd name="T84" fmla="*/ 37 w 217"/>
                  <a:gd name="T85" fmla="*/ 103 h 210"/>
                  <a:gd name="T86" fmla="*/ 35 w 217"/>
                  <a:gd name="T87" fmla="*/ 126 h 210"/>
                  <a:gd name="T88" fmla="*/ 35 w 217"/>
                  <a:gd name="T89" fmla="*/ 151 h 210"/>
                  <a:gd name="T90" fmla="*/ 38 w 217"/>
                  <a:gd name="T91" fmla="*/ 174 h 210"/>
                  <a:gd name="T92" fmla="*/ 41 w 217"/>
                  <a:gd name="T93" fmla="*/ 194 h 210"/>
                  <a:gd name="T94" fmla="*/ 46 w 217"/>
                  <a:gd name="T95" fmla="*/ 21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51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109 w 182"/>
                  <a:gd name="T1" fmla="*/ 0 h 213"/>
                  <a:gd name="T2" fmla="*/ 112 w 182"/>
                  <a:gd name="T3" fmla="*/ 2 h 213"/>
                  <a:gd name="T4" fmla="*/ 118 w 182"/>
                  <a:gd name="T5" fmla="*/ 8 h 213"/>
                  <a:gd name="T6" fmla="*/ 127 w 182"/>
                  <a:gd name="T7" fmla="*/ 18 h 213"/>
                  <a:gd name="T8" fmla="*/ 137 w 182"/>
                  <a:gd name="T9" fmla="*/ 33 h 213"/>
                  <a:gd name="T10" fmla="*/ 145 w 182"/>
                  <a:gd name="T11" fmla="*/ 52 h 213"/>
                  <a:gd name="T12" fmla="*/ 150 w 182"/>
                  <a:gd name="T13" fmla="*/ 76 h 213"/>
                  <a:gd name="T14" fmla="*/ 150 w 182"/>
                  <a:gd name="T15" fmla="*/ 105 h 213"/>
                  <a:gd name="T16" fmla="*/ 144 w 182"/>
                  <a:gd name="T17" fmla="*/ 139 h 213"/>
                  <a:gd name="T18" fmla="*/ 140 w 182"/>
                  <a:gd name="T19" fmla="*/ 149 h 213"/>
                  <a:gd name="T20" fmla="*/ 136 w 182"/>
                  <a:gd name="T21" fmla="*/ 157 h 213"/>
                  <a:gd name="T22" fmla="*/ 131 w 182"/>
                  <a:gd name="T23" fmla="*/ 165 h 213"/>
                  <a:gd name="T24" fmla="*/ 125 w 182"/>
                  <a:gd name="T25" fmla="*/ 173 h 213"/>
                  <a:gd name="T26" fmla="*/ 117 w 182"/>
                  <a:gd name="T27" fmla="*/ 180 h 213"/>
                  <a:gd name="T28" fmla="*/ 110 w 182"/>
                  <a:gd name="T29" fmla="*/ 185 h 213"/>
                  <a:gd name="T30" fmla="*/ 102 w 182"/>
                  <a:gd name="T31" fmla="*/ 191 h 213"/>
                  <a:gd name="T32" fmla="*/ 92 w 182"/>
                  <a:gd name="T33" fmla="*/ 195 h 213"/>
                  <a:gd name="T34" fmla="*/ 82 w 182"/>
                  <a:gd name="T35" fmla="*/ 197 h 213"/>
                  <a:gd name="T36" fmla="*/ 72 w 182"/>
                  <a:gd name="T37" fmla="*/ 200 h 213"/>
                  <a:gd name="T38" fmla="*/ 61 w 182"/>
                  <a:gd name="T39" fmla="*/ 201 h 213"/>
                  <a:gd name="T40" fmla="*/ 49 w 182"/>
                  <a:gd name="T41" fmla="*/ 201 h 213"/>
                  <a:gd name="T42" fmla="*/ 37 w 182"/>
                  <a:gd name="T43" fmla="*/ 200 h 213"/>
                  <a:gd name="T44" fmla="*/ 25 w 182"/>
                  <a:gd name="T45" fmla="*/ 197 h 213"/>
                  <a:gd name="T46" fmla="*/ 12 w 182"/>
                  <a:gd name="T47" fmla="*/ 193 h 213"/>
                  <a:gd name="T48" fmla="*/ 0 w 182"/>
                  <a:gd name="T49" fmla="*/ 188 h 213"/>
                  <a:gd name="T50" fmla="*/ 11 w 182"/>
                  <a:gd name="T51" fmla="*/ 195 h 213"/>
                  <a:gd name="T52" fmla="*/ 22 w 182"/>
                  <a:gd name="T53" fmla="*/ 200 h 213"/>
                  <a:gd name="T54" fmla="*/ 33 w 182"/>
                  <a:gd name="T55" fmla="*/ 205 h 213"/>
                  <a:gd name="T56" fmla="*/ 43 w 182"/>
                  <a:gd name="T57" fmla="*/ 208 h 213"/>
                  <a:gd name="T58" fmla="*/ 53 w 182"/>
                  <a:gd name="T59" fmla="*/ 211 h 213"/>
                  <a:gd name="T60" fmla="*/ 63 w 182"/>
                  <a:gd name="T61" fmla="*/ 212 h 213"/>
                  <a:gd name="T62" fmla="*/ 73 w 182"/>
                  <a:gd name="T63" fmla="*/ 213 h 213"/>
                  <a:gd name="T64" fmla="*/ 83 w 182"/>
                  <a:gd name="T65" fmla="*/ 213 h 213"/>
                  <a:gd name="T66" fmla="*/ 91 w 182"/>
                  <a:gd name="T67" fmla="*/ 212 h 213"/>
                  <a:gd name="T68" fmla="*/ 100 w 182"/>
                  <a:gd name="T69" fmla="*/ 210 h 213"/>
                  <a:gd name="T70" fmla="*/ 108 w 182"/>
                  <a:gd name="T71" fmla="*/ 208 h 213"/>
                  <a:gd name="T72" fmla="*/ 116 w 182"/>
                  <a:gd name="T73" fmla="*/ 206 h 213"/>
                  <a:gd name="T74" fmla="*/ 123 w 182"/>
                  <a:gd name="T75" fmla="*/ 203 h 213"/>
                  <a:gd name="T76" fmla="*/ 130 w 182"/>
                  <a:gd name="T77" fmla="*/ 199 h 213"/>
                  <a:gd name="T78" fmla="*/ 136 w 182"/>
                  <a:gd name="T79" fmla="*/ 195 h 213"/>
                  <a:gd name="T80" fmla="*/ 142 w 182"/>
                  <a:gd name="T81" fmla="*/ 191 h 213"/>
                  <a:gd name="T82" fmla="*/ 158 w 182"/>
                  <a:gd name="T83" fmla="*/ 176 h 213"/>
                  <a:gd name="T84" fmla="*/ 169 w 182"/>
                  <a:gd name="T85" fmla="*/ 161 h 213"/>
                  <a:gd name="T86" fmla="*/ 176 w 182"/>
                  <a:gd name="T87" fmla="*/ 144 h 213"/>
                  <a:gd name="T88" fmla="*/ 179 w 182"/>
                  <a:gd name="T89" fmla="*/ 128 h 213"/>
                  <a:gd name="T90" fmla="*/ 181 w 182"/>
                  <a:gd name="T91" fmla="*/ 111 h 213"/>
                  <a:gd name="T92" fmla="*/ 181 w 182"/>
                  <a:gd name="T93" fmla="*/ 95 h 213"/>
                  <a:gd name="T94" fmla="*/ 182 w 182"/>
                  <a:gd name="T95" fmla="*/ 79 h 213"/>
                  <a:gd name="T96" fmla="*/ 173 w 182"/>
                  <a:gd name="T97" fmla="*/ 46 h 213"/>
                  <a:gd name="T98" fmla="*/ 156 w 182"/>
                  <a:gd name="T99" fmla="*/ 21 h 213"/>
                  <a:gd name="T100" fmla="*/ 151 w 182"/>
                  <a:gd name="T101" fmla="*/ 18 h 213"/>
                  <a:gd name="T102" fmla="*/ 147 w 182"/>
                  <a:gd name="T103" fmla="*/ 15 h 213"/>
                  <a:gd name="T104" fmla="*/ 142 w 182"/>
                  <a:gd name="T105" fmla="*/ 13 h 213"/>
                  <a:gd name="T106" fmla="*/ 138 w 182"/>
                  <a:gd name="T107" fmla="*/ 11 h 213"/>
                  <a:gd name="T108" fmla="*/ 132 w 182"/>
                  <a:gd name="T109" fmla="*/ 9 h 213"/>
                  <a:gd name="T110" fmla="*/ 126 w 182"/>
                  <a:gd name="T111" fmla="*/ 6 h 213"/>
                  <a:gd name="T112" fmla="*/ 119 w 182"/>
                  <a:gd name="T113" fmla="*/ 3 h 213"/>
                  <a:gd name="T114" fmla="*/ 109 w 182"/>
                  <a:gd name="T115" fmla="*/ 0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52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94 w 128"/>
                  <a:gd name="T1" fmla="*/ 0 h 217"/>
                  <a:gd name="T2" fmla="*/ 105 w 128"/>
                  <a:gd name="T3" fmla="*/ 9 h 217"/>
                  <a:gd name="T4" fmla="*/ 115 w 128"/>
                  <a:gd name="T5" fmla="*/ 27 h 217"/>
                  <a:gd name="T6" fmla="*/ 123 w 128"/>
                  <a:gd name="T7" fmla="*/ 50 h 217"/>
                  <a:gd name="T8" fmla="*/ 128 w 128"/>
                  <a:gd name="T9" fmla="*/ 78 h 217"/>
                  <a:gd name="T10" fmla="*/ 127 w 128"/>
                  <a:gd name="T11" fmla="*/ 111 h 217"/>
                  <a:gd name="T12" fmla="*/ 116 w 128"/>
                  <a:gd name="T13" fmla="*/ 145 h 217"/>
                  <a:gd name="T14" fmla="*/ 94 w 128"/>
                  <a:gd name="T15" fmla="*/ 181 h 217"/>
                  <a:gd name="T16" fmla="*/ 60 w 128"/>
                  <a:gd name="T17" fmla="*/ 217 h 217"/>
                  <a:gd name="T18" fmla="*/ 49 w 128"/>
                  <a:gd name="T19" fmla="*/ 213 h 217"/>
                  <a:gd name="T20" fmla="*/ 38 w 128"/>
                  <a:gd name="T21" fmla="*/ 210 h 217"/>
                  <a:gd name="T22" fmla="*/ 26 w 128"/>
                  <a:gd name="T23" fmla="*/ 205 h 217"/>
                  <a:gd name="T24" fmla="*/ 16 w 128"/>
                  <a:gd name="T25" fmla="*/ 201 h 217"/>
                  <a:gd name="T26" fmla="*/ 8 w 128"/>
                  <a:gd name="T27" fmla="*/ 196 h 217"/>
                  <a:gd name="T28" fmla="*/ 2 w 128"/>
                  <a:gd name="T29" fmla="*/ 190 h 217"/>
                  <a:gd name="T30" fmla="*/ 0 w 128"/>
                  <a:gd name="T31" fmla="*/ 183 h 217"/>
                  <a:gd name="T32" fmla="*/ 1 w 128"/>
                  <a:gd name="T33" fmla="*/ 178 h 217"/>
                  <a:gd name="T34" fmla="*/ 13 w 128"/>
                  <a:gd name="T35" fmla="*/ 171 h 217"/>
                  <a:gd name="T36" fmla="*/ 29 w 128"/>
                  <a:gd name="T37" fmla="*/ 161 h 217"/>
                  <a:gd name="T38" fmla="*/ 46 w 128"/>
                  <a:gd name="T39" fmla="*/ 150 h 217"/>
                  <a:gd name="T40" fmla="*/ 63 w 128"/>
                  <a:gd name="T41" fmla="*/ 134 h 217"/>
                  <a:gd name="T42" fmla="*/ 79 w 128"/>
                  <a:gd name="T43" fmla="*/ 112 h 217"/>
                  <a:gd name="T44" fmla="*/ 91 w 128"/>
                  <a:gd name="T45" fmla="*/ 83 h 217"/>
                  <a:gd name="T46" fmla="*/ 97 w 128"/>
                  <a:gd name="T47" fmla="*/ 46 h 217"/>
                  <a:gd name="T48" fmla="*/ 94 w 128"/>
                  <a:gd name="T49" fmla="*/ 0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53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75 w 117"/>
                  <a:gd name="T1" fmla="*/ 0 h 132"/>
                  <a:gd name="T2" fmla="*/ 0 w 117"/>
                  <a:gd name="T3" fmla="*/ 25 h 132"/>
                  <a:gd name="T4" fmla="*/ 3 w 117"/>
                  <a:gd name="T5" fmla="*/ 26 h 132"/>
                  <a:gd name="T6" fmla="*/ 14 w 117"/>
                  <a:gd name="T7" fmla="*/ 29 h 132"/>
                  <a:gd name="T8" fmla="*/ 29 w 117"/>
                  <a:gd name="T9" fmla="*/ 36 h 132"/>
                  <a:gd name="T10" fmla="*/ 46 w 117"/>
                  <a:gd name="T11" fmla="*/ 47 h 132"/>
                  <a:gd name="T12" fmla="*/ 66 w 117"/>
                  <a:gd name="T13" fmla="*/ 62 h 132"/>
                  <a:gd name="T14" fmla="*/ 84 w 117"/>
                  <a:gd name="T15" fmla="*/ 80 h 132"/>
                  <a:gd name="T16" fmla="*/ 102 w 117"/>
                  <a:gd name="T17" fmla="*/ 103 h 132"/>
                  <a:gd name="T18" fmla="*/ 116 w 117"/>
                  <a:gd name="T19" fmla="*/ 132 h 132"/>
                  <a:gd name="T20" fmla="*/ 117 w 117"/>
                  <a:gd name="T21" fmla="*/ 120 h 132"/>
                  <a:gd name="T22" fmla="*/ 115 w 117"/>
                  <a:gd name="T23" fmla="*/ 107 h 132"/>
                  <a:gd name="T24" fmla="*/ 108 w 117"/>
                  <a:gd name="T25" fmla="*/ 90 h 132"/>
                  <a:gd name="T26" fmla="*/ 99 w 117"/>
                  <a:gd name="T27" fmla="*/ 74 h 132"/>
                  <a:gd name="T28" fmla="*/ 89 w 117"/>
                  <a:gd name="T29" fmla="*/ 58 h 132"/>
                  <a:gd name="T30" fmla="*/ 78 w 117"/>
                  <a:gd name="T31" fmla="*/ 45 h 132"/>
                  <a:gd name="T32" fmla="*/ 67 w 117"/>
                  <a:gd name="T33" fmla="*/ 36 h 132"/>
                  <a:gd name="T34" fmla="*/ 58 w 117"/>
                  <a:gd name="T35" fmla="*/ 32 h 132"/>
                  <a:gd name="T36" fmla="*/ 69 w 117"/>
                  <a:gd name="T37" fmla="*/ 29 h 132"/>
                  <a:gd name="T38" fmla="*/ 79 w 117"/>
                  <a:gd name="T39" fmla="*/ 28 h 132"/>
                  <a:gd name="T40" fmla="*/ 89 w 117"/>
                  <a:gd name="T41" fmla="*/ 26 h 132"/>
                  <a:gd name="T42" fmla="*/ 98 w 117"/>
                  <a:gd name="T43" fmla="*/ 25 h 132"/>
                  <a:gd name="T44" fmla="*/ 105 w 117"/>
                  <a:gd name="T45" fmla="*/ 24 h 132"/>
                  <a:gd name="T46" fmla="*/ 109 w 117"/>
                  <a:gd name="T47" fmla="*/ 22 h 132"/>
                  <a:gd name="T48" fmla="*/ 113 w 117"/>
                  <a:gd name="T49" fmla="*/ 21 h 132"/>
                  <a:gd name="T50" fmla="*/ 114 w 117"/>
                  <a:gd name="T51" fmla="*/ 21 h 132"/>
                  <a:gd name="T52" fmla="*/ 75 w 117"/>
                  <a:gd name="T53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54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>
                  <a:gd name="T0" fmla="*/ 29 w 29"/>
                  <a:gd name="T1" fmla="*/ 0 h 77"/>
                  <a:gd name="T2" fmla="*/ 23 w 29"/>
                  <a:gd name="T3" fmla="*/ 0 h 77"/>
                  <a:gd name="T4" fmla="*/ 16 w 29"/>
                  <a:gd name="T5" fmla="*/ 4 h 77"/>
                  <a:gd name="T6" fmla="*/ 9 w 29"/>
                  <a:gd name="T7" fmla="*/ 9 h 77"/>
                  <a:gd name="T8" fmla="*/ 4 w 29"/>
                  <a:gd name="T9" fmla="*/ 19 h 77"/>
                  <a:gd name="T10" fmla="*/ 1 w 29"/>
                  <a:gd name="T11" fmla="*/ 30 h 77"/>
                  <a:gd name="T12" fmla="*/ 0 w 29"/>
                  <a:gd name="T13" fmla="*/ 44 h 77"/>
                  <a:gd name="T14" fmla="*/ 3 w 29"/>
                  <a:gd name="T15" fmla="*/ 60 h 77"/>
                  <a:gd name="T16" fmla="*/ 11 w 29"/>
                  <a:gd name="T17" fmla="*/ 77 h 77"/>
                  <a:gd name="T18" fmla="*/ 15 w 29"/>
                  <a:gd name="T19" fmla="*/ 53 h 77"/>
                  <a:gd name="T20" fmla="*/ 19 w 29"/>
                  <a:gd name="T21" fmla="*/ 37 h 77"/>
                  <a:gd name="T22" fmla="*/ 23 w 29"/>
                  <a:gd name="T23" fmla="*/ 22 h 77"/>
                  <a:gd name="T24" fmla="*/ 29 w 29"/>
                  <a:gd name="T25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grpSp>
            <p:nvGrpSpPr>
              <p:cNvPr id="87055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87056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12 w 207"/>
                    <a:gd name="T1" fmla="*/ 44 h 564"/>
                    <a:gd name="T2" fmla="*/ 6 w 207"/>
                    <a:gd name="T3" fmla="*/ 72 h 564"/>
                    <a:gd name="T4" fmla="*/ 3 w 207"/>
                    <a:gd name="T5" fmla="*/ 99 h 564"/>
                    <a:gd name="T6" fmla="*/ 0 w 207"/>
                    <a:gd name="T7" fmla="*/ 125 h 564"/>
                    <a:gd name="T8" fmla="*/ 0 w 207"/>
                    <a:gd name="T9" fmla="*/ 151 h 564"/>
                    <a:gd name="T10" fmla="*/ 3 w 207"/>
                    <a:gd name="T11" fmla="*/ 180 h 564"/>
                    <a:gd name="T12" fmla="*/ 7 w 207"/>
                    <a:gd name="T13" fmla="*/ 211 h 564"/>
                    <a:gd name="T14" fmla="*/ 16 w 207"/>
                    <a:gd name="T15" fmla="*/ 247 h 564"/>
                    <a:gd name="T16" fmla="*/ 29 w 207"/>
                    <a:gd name="T17" fmla="*/ 287 h 564"/>
                    <a:gd name="T18" fmla="*/ 43 w 207"/>
                    <a:gd name="T19" fmla="*/ 325 h 564"/>
                    <a:gd name="T20" fmla="*/ 61 w 207"/>
                    <a:gd name="T21" fmla="*/ 364 h 564"/>
                    <a:gd name="T22" fmla="*/ 83 w 207"/>
                    <a:gd name="T23" fmla="*/ 406 h 564"/>
                    <a:gd name="T24" fmla="*/ 106 w 207"/>
                    <a:gd name="T25" fmla="*/ 446 h 564"/>
                    <a:gd name="T26" fmla="*/ 132 w 207"/>
                    <a:gd name="T27" fmla="*/ 483 h 564"/>
                    <a:gd name="T28" fmla="*/ 157 w 207"/>
                    <a:gd name="T29" fmla="*/ 516 h 564"/>
                    <a:gd name="T30" fmla="*/ 182 w 207"/>
                    <a:gd name="T31" fmla="*/ 544 h 564"/>
                    <a:gd name="T32" fmla="*/ 207 w 207"/>
                    <a:gd name="T33" fmla="*/ 564 h 564"/>
                    <a:gd name="T34" fmla="*/ 160 w 207"/>
                    <a:gd name="T35" fmla="*/ 501 h 564"/>
                    <a:gd name="T36" fmla="*/ 127 w 207"/>
                    <a:gd name="T37" fmla="*/ 448 h 564"/>
                    <a:gd name="T38" fmla="*/ 103 w 207"/>
                    <a:gd name="T39" fmla="*/ 405 h 564"/>
                    <a:gd name="T40" fmla="*/ 87 w 207"/>
                    <a:gd name="T41" fmla="*/ 368 h 564"/>
                    <a:gd name="T42" fmla="*/ 75 w 207"/>
                    <a:gd name="T43" fmla="*/ 337 h 564"/>
                    <a:gd name="T44" fmla="*/ 68 w 207"/>
                    <a:gd name="T45" fmla="*/ 309 h 564"/>
                    <a:gd name="T46" fmla="*/ 63 w 207"/>
                    <a:gd name="T47" fmla="*/ 285 h 564"/>
                    <a:gd name="T48" fmla="*/ 56 w 207"/>
                    <a:gd name="T49" fmla="*/ 261 h 564"/>
                    <a:gd name="T50" fmla="*/ 44 w 207"/>
                    <a:gd name="T51" fmla="*/ 205 h 564"/>
                    <a:gd name="T52" fmla="*/ 41 w 207"/>
                    <a:gd name="T53" fmla="*/ 140 h 564"/>
                    <a:gd name="T54" fmla="*/ 43 w 207"/>
                    <a:gd name="T55" fmla="*/ 68 h 564"/>
                    <a:gd name="T56" fmla="*/ 50 w 207"/>
                    <a:gd name="T57" fmla="*/ 0 h 564"/>
                    <a:gd name="T58" fmla="*/ 12 w 207"/>
                    <a:gd name="T59" fmla="*/ 44 h 5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3600">
                    <a:solidFill>
                      <a:srgbClr val="006699"/>
                    </a:solidFill>
                  </a:endParaRPr>
                </a:p>
              </p:txBody>
            </p:sp>
            <p:sp>
              <p:nvSpPr>
                <p:cNvPr id="87057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9 h 232"/>
                    <a:gd name="T2" fmla="*/ 14 w 47"/>
                    <a:gd name="T3" fmla="*/ 55 h 232"/>
                    <a:gd name="T4" fmla="*/ 22 w 47"/>
                    <a:gd name="T5" fmla="*/ 101 h 232"/>
                    <a:gd name="T6" fmla="*/ 24 w 47"/>
                    <a:gd name="T7" fmla="*/ 159 h 232"/>
                    <a:gd name="T8" fmla="*/ 19 w 47"/>
                    <a:gd name="T9" fmla="*/ 232 h 232"/>
                    <a:gd name="T10" fmla="*/ 45 w 47"/>
                    <a:gd name="T11" fmla="*/ 217 h 232"/>
                    <a:gd name="T12" fmla="*/ 47 w 47"/>
                    <a:gd name="T13" fmla="*/ 178 h 232"/>
                    <a:gd name="T14" fmla="*/ 47 w 47"/>
                    <a:gd name="T15" fmla="*/ 140 h 232"/>
                    <a:gd name="T16" fmla="*/ 45 w 47"/>
                    <a:gd name="T17" fmla="*/ 103 h 232"/>
                    <a:gd name="T18" fmla="*/ 41 w 47"/>
                    <a:gd name="T19" fmla="*/ 71 h 232"/>
                    <a:gd name="T20" fmla="*/ 36 w 47"/>
                    <a:gd name="T21" fmla="*/ 52 h 232"/>
                    <a:gd name="T22" fmla="*/ 29 w 47"/>
                    <a:gd name="T23" fmla="*/ 34 h 232"/>
                    <a:gd name="T24" fmla="*/ 22 w 47"/>
                    <a:gd name="T25" fmla="*/ 17 h 232"/>
                    <a:gd name="T26" fmla="*/ 13 w 47"/>
                    <a:gd name="T27" fmla="*/ 0 h 232"/>
                    <a:gd name="T28" fmla="*/ 0 w 47"/>
                    <a:gd name="T29" fmla="*/ 19 h 2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3600">
                    <a:solidFill>
                      <a:srgbClr val="006699"/>
                    </a:solidFill>
                  </a:endParaRPr>
                </a:p>
              </p:txBody>
            </p:sp>
            <p:sp>
              <p:nvSpPr>
                <p:cNvPr id="87058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>
                    <a:gd name="T0" fmla="*/ 87 w 87"/>
                    <a:gd name="T1" fmla="*/ 22 h 40"/>
                    <a:gd name="T2" fmla="*/ 77 w 87"/>
                    <a:gd name="T3" fmla="*/ 17 h 40"/>
                    <a:gd name="T4" fmla="*/ 68 w 87"/>
                    <a:gd name="T5" fmla="*/ 12 h 40"/>
                    <a:gd name="T6" fmla="*/ 58 w 87"/>
                    <a:gd name="T7" fmla="*/ 7 h 40"/>
                    <a:gd name="T8" fmla="*/ 47 w 87"/>
                    <a:gd name="T9" fmla="*/ 5 h 40"/>
                    <a:gd name="T10" fmla="*/ 37 w 87"/>
                    <a:gd name="T11" fmla="*/ 3 h 40"/>
                    <a:gd name="T12" fmla="*/ 26 w 87"/>
                    <a:gd name="T13" fmla="*/ 2 h 40"/>
                    <a:gd name="T14" fmla="*/ 13 w 87"/>
                    <a:gd name="T15" fmla="*/ 0 h 40"/>
                    <a:gd name="T16" fmla="*/ 0 w 87"/>
                    <a:gd name="T17" fmla="*/ 2 h 40"/>
                    <a:gd name="T18" fmla="*/ 6 w 87"/>
                    <a:gd name="T19" fmla="*/ 6 h 40"/>
                    <a:gd name="T20" fmla="*/ 14 w 87"/>
                    <a:gd name="T21" fmla="*/ 10 h 40"/>
                    <a:gd name="T22" fmla="*/ 22 w 87"/>
                    <a:gd name="T23" fmla="*/ 14 h 40"/>
                    <a:gd name="T24" fmla="*/ 33 w 87"/>
                    <a:gd name="T25" fmla="*/ 18 h 40"/>
                    <a:gd name="T26" fmla="*/ 42 w 87"/>
                    <a:gd name="T27" fmla="*/ 22 h 40"/>
                    <a:gd name="T28" fmla="*/ 52 w 87"/>
                    <a:gd name="T29" fmla="*/ 27 h 40"/>
                    <a:gd name="T30" fmla="*/ 64 w 87"/>
                    <a:gd name="T31" fmla="*/ 33 h 40"/>
                    <a:gd name="T32" fmla="*/ 74 w 87"/>
                    <a:gd name="T33" fmla="*/ 40 h 40"/>
                    <a:gd name="T34" fmla="*/ 87 w 87"/>
                    <a:gd name="T35" fmla="*/ 22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3600">
                    <a:solidFill>
                      <a:srgbClr val="006699"/>
                    </a:solidFill>
                  </a:endParaRPr>
                </a:p>
              </p:txBody>
            </p:sp>
          </p:grpSp>
        </p:grpSp>
        <p:grpSp>
          <p:nvGrpSpPr>
            <p:cNvPr id="87059" name="Group 19"/>
            <p:cNvGrpSpPr>
              <a:grpSpLocks/>
            </p:cNvGrpSpPr>
            <p:nvPr/>
          </p:nvGrpSpPr>
          <p:grpSpPr bwMode="auto">
            <a:xfrm rot="-15351438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87060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61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62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</p:grpSp>
        <p:grpSp>
          <p:nvGrpSpPr>
            <p:cNvPr id="87063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87064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65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66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</p:grpSp>
        <p:grpSp>
          <p:nvGrpSpPr>
            <p:cNvPr id="87067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87068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69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70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</p:grpSp>
        <p:sp>
          <p:nvSpPr>
            <p:cNvPr id="87071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72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73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74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75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76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77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78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5 h 237"/>
                <a:gd name="T4" fmla="*/ 3 w 257"/>
                <a:gd name="T5" fmla="*/ 50 h 237"/>
                <a:gd name="T6" fmla="*/ 6 w 257"/>
                <a:gd name="T7" fmla="*/ 75 h 237"/>
                <a:gd name="T8" fmla="*/ 11 w 257"/>
                <a:gd name="T9" fmla="*/ 98 h 237"/>
                <a:gd name="T10" fmla="*/ 18 w 257"/>
                <a:gd name="T11" fmla="*/ 119 h 237"/>
                <a:gd name="T12" fmla="*/ 27 w 257"/>
                <a:gd name="T13" fmla="*/ 141 h 237"/>
                <a:gd name="T14" fmla="*/ 38 w 257"/>
                <a:gd name="T15" fmla="*/ 161 h 237"/>
                <a:gd name="T16" fmla="*/ 51 w 257"/>
                <a:gd name="T17" fmla="*/ 178 h 237"/>
                <a:gd name="T18" fmla="*/ 67 w 257"/>
                <a:gd name="T19" fmla="*/ 194 h 237"/>
                <a:gd name="T20" fmla="*/ 86 w 257"/>
                <a:gd name="T21" fmla="*/ 208 h 237"/>
                <a:gd name="T22" fmla="*/ 106 w 257"/>
                <a:gd name="T23" fmla="*/ 219 h 237"/>
                <a:gd name="T24" fmla="*/ 131 w 257"/>
                <a:gd name="T25" fmla="*/ 228 h 237"/>
                <a:gd name="T26" fmla="*/ 158 w 257"/>
                <a:gd name="T27" fmla="*/ 234 h 237"/>
                <a:gd name="T28" fmla="*/ 188 w 257"/>
                <a:gd name="T29" fmla="*/ 237 h 237"/>
                <a:gd name="T30" fmla="*/ 220 w 257"/>
                <a:gd name="T31" fmla="*/ 236 h 237"/>
                <a:gd name="T32" fmla="*/ 257 w 257"/>
                <a:gd name="T33" fmla="*/ 232 h 237"/>
                <a:gd name="T34" fmla="*/ 224 w 257"/>
                <a:gd name="T35" fmla="*/ 227 h 237"/>
                <a:gd name="T36" fmla="*/ 195 w 257"/>
                <a:gd name="T37" fmla="*/ 220 h 237"/>
                <a:gd name="T38" fmla="*/ 170 w 257"/>
                <a:gd name="T39" fmla="*/ 212 h 237"/>
                <a:gd name="T40" fmla="*/ 148 w 257"/>
                <a:gd name="T41" fmla="*/ 204 h 237"/>
                <a:gd name="T42" fmla="*/ 128 w 257"/>
                <a:gd name="T43" fmla="*/ 193 h 237"/>
                <a:gd name="T44" fmla="*/ 112 w 257"/>
                <a:gd name="T45" fmla="*/ 182 h 237"/>
                <a:gd name="T46" fmla="*/ 97 w 257"/>
                <a:gd name="T47" fmla="*/ 169 h 237"/>
                <a:gd name="T48" fmla="*/ 84 w 257"/>
                <a:gd name="T49" fmla="*/ 155 h 237"/>
                <a:gd name="T50" fmla="*/ 72 w 257"/>
                <a:gd name="T51" fmla="*/ 141 h 237"/>
                <a:gd name="T52" fmla="*/ 61 w 257"/>
                <a:gd name="T53" fmla="*/ 125 h 237"/>
                <a:gd name="T54" fmla="*/ 52 w 257"/>
                <a:gd name="T55" fmla="*/ 107 h 237"/>
                <a:gd name="T56" fmla="*/ 43 w 257"/>
                <a:gd name="T57" fmla="*/ 88 h 237"/>
                <a:gd name="T58" fmla="*/ 33 w 257"/>
                <a:gd name="T59" fmla="*/ 69 h 237"/>
                <a:gd name="T60" fmla="*/ 23 w 257"/>
                <a:gd name="T61" fmla="*/ 47 h 237"/>
                <a:gd name="T62" fmla="*/ 12 w 257"/>
                <a:gd name="T63" fmla="*/ 24 h 237"/>
                <a:gd name="T64" fmla="*/ 0 w 257"/>
                <a:gd name="T6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79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77 w 124"/>
                <a:gd name="T1" fmla="*/ 0 h 110"/>
                <a:gd name="T2" fmla="*/ 124 w 124"/>
                <a:gd name="T3" fmla="*/ 108 h 110"/>
                <a:gd name="T4" fmla="*/ 120 w 124"/>
                <a:gd name="T5" fmla="*/ 107 h 110"/>
                <a:gd name="T6" fmla="*/ 107 w 124"/>
                <a:gd name="T7" fmla="*/ 105 h 110"/>
                <a:gd name="T8" fmla="*/ 89 w 124"/>
                <a:gd name="T9" fmla="*/ 101 h 110"/>
                <a:gd name="T10" fmla="*/ 68 w 124"/>
                <a:gd name="T11" fmla="*/ 99 h 110"/>
                <a:gd name="T12" fmla="*/ 45 w 124"/>
                <a:gd name="T13" fmla="*/ 97 h 110"/>
                <a:gd name="T14" fmla="*/ 25 w 124"/>
                <a:gd name="T15" fmla="*/ 98 h 110"/>
                <a:gd name="T16" fmla="*/ 9 w 124"/>
                <a:gd name="T17" fmla="*/ 102 h 110"/>
                <a:gd name="T18" fmla="*/ 0 w 124"/>
                <a:gd name="T19" fmla="*/ 110 h 110"/>
                <a:gd name="T20" fmla="*/ 4 w 124"/>
                <a:gd name="T21" fmla="*/ 98 h 110"/>
                <a:gd name="T22" fmla="*/ 8 w 124"/>
                <a:gd name="T23" fmla="*/ 89 h 110"/>
                <a:gd name="T24" fmla="*/ 16 w 124"/>
                <a:gd name="T25" fmla="*/ 82 h 110"/>
                <a:gd name="T26" fmla="*/ 25 w 124"/>
                <a:gd name="T27" fmla="*/ 76 h 110"/>
                <a:gd name="T28" fmla="*/ 36 w 124"/>
                <a:gd name="T29" fmla="*/ 72 h 110"/>
                <a:gd name="T30" fmla="*/ 47 w 124"/>
                <a:gd name="T31" fmla="*/ 71 h 110"/>
                <a:gd name="T32" fmla="*/ 59 w 124"/>
                <a:gd name="T33" fmla="*/ 71 h 110"/>
                <a:gd name="T34" fmla="*/ 72 w 124"/>
                <a:gd name="T35" fmla="*/ 74 h 110"/>
                <a:gd name="T36" fmla="*/ 73 w 124"/>
                <a:gd name="T37" fmla="*/ 71 h 110"/>
                <a:gd name="T38" fmla="*/ 70 w 124"/>
                <a:gd name="T39" fmla="*/ 56 h 110"/>
                <a:gd name="T40" fmla="*/ 67 w 124"/>
                <a:gd name="T41" fmla="*/ 38 h 110"/>
                <a:gd name="T42" fmla="*/ 65 w 124"/>
                <a:gd name="T43" fmla="*/ 30 h 110"/>
                <a:gd name="T44" fmla="*/ 63 w 124"/>
                <a:gd name="T45" fmla="*/ 30 h 110"/>
                <a:gd name="T46" fmla="*/ 61 w 124"/>
                <a:gd name="T47" fmla="*/ 29 h 110"/>
                <a:gd name="T48" fmla="*/ 59 w 124"/>
                <a:gd name="T49" fmla="*/ 26 h 110"/>
                <a:gd name="T50" fmla="*/ 57 w 124"/>
                <a:gd name="T51" fmla="*/ 23 h 110"/>
                <a:gd name="T52" fmla="*/ 57 w 124"/>
                <a:gd name="T53" fmla="*/ 19 h 110"/>
                <a:gd name="T54" fmla="*/ 59 w 124"/>
                <a:gd name="T55" fmla="*/ 14 h 110"/>
                <a:gd name="T56" fmla="*/ 66 w 124"/>
                <a:gd name="T57" fmla="*/ 8 h 110"/>
                <a:gd name="T58" fmla="*/ 77 w 124"/>
                <a:gd name="T5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80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81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31 w 46"/>
                <a:gd name="T1" fmla="*/ 0 h 94"/>
                <a:gd name="T2" fmla="*/ 20 w 46"/>
                <a:gd name="T3" fmla="*/ 38 h 94"/>
                <a:gd name="T4" fmla="*/ 15 w 46"/>
                <a:gd name="T5" fmla="*/ 62 h 94"/>
                <a:gd name="T6" fmla="*/ 11 w 46"/>
                <a:gd name="T7" fmla="*/ 79 h 94"/>
                <a:gd name="T8" fmla="*/ 0 w 46"/>
                <a:gd name="T9" fmla="*/ 94 h 94"/>
                <a:gd name="T10" fmla="*/ 12 w 46"/>
                <a:gd name="T11" fmla="*/ 88 h 94"/>
                <a:gd name="T12" fmla="*/ 23 w 46"/>
                <a:gd name="T13" fmla="*/ 80 h 94"/>
                <a:gd name="T14" fmla="*/ 32 w 46"/>
                <a:gd name="T15" fmla="*/ 69 h 94"/>
                <a:gd name="T16" fmla="*/ 40 w 46"/>
                <a:gd name="T17" fmla="*/ 57 h 94"/>
                <a:gd name="T18" fmla="*/ 45 w 46"/>
                <a:gd name="T19" fmla="*/ 44 h 94"/>
                <a:gd name="T20" fmla="*/ 46 w 46"/>
                <a:gd name="T21" fmla="*/ 30 h 94"/>
                <a:gd name="T22" fmla="*/ 42 w 46"/>
                <a:gd name="T23" fmla="*/ 15 h 94"/>
                <a:gd name="T24" fmla="*/ 31 w 46"/>
                <a:gd name="T2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82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83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84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16 w 596"/>
                <a:gd name="T1" fmla="*/ 370 h 666"/>
                <a:gd name="T2" fmla="*/ 6 w 596"/>
                <a:gd name="T3" fmla="*/ 341 h 666"/>
                <a:gd name="T4" fmla="*/ 0 w 596"/>
                <a:gd name="T5" fmla="*/ 289 h 666"/>
                <a:gd name="T6" fmla="*/ 4 w 596"/>
                <a:gd name="T7" fmla="*/ 222 h 666"/>
                <a:gd name="T8" fmla="*/ 25 w 596"/>
                <a:gd name="T9" fmla="*/ 151 h 666"/>
                <a:gd name="T10" fmla="*/ 69 w 596"/>
                <a:gd name="T11" fmla="*/ 84 h 666"/>
                <a:gd name="T12" fmla="*/ 142 w 596"/>
                <a:gd name="T13" fmla="*/ 31 h 666"/>
                <a:gd name="T14" fmla="*/ 247 w 596"/>
                <a:gd name="T15" fmla="*/ 2 h 666"/>
                <a:gd name="T16" fmla="*/ 380 w 596"/>
                <a:gd name="T17" fmla="*/ 9 h 666"/>
                <a:gd name="T18" fmla="*/ 484 w 596"/>
                <a:gd name="T19" fmla="*/ 68 h 666"/>
                <a:gd name="T20" fmla="*/ 554 w 596"/>
                <a:gd name="T21" fmla="*/ 165 h 666"/>
                <a:gd name="T22" fmla="*/ 591 w 596"/>
                <a:gd name="T23" fmla="*/ 284 h 666"/>
                <a:gd name="T24" fmla="*/ 595 w 596"/>
                <a:gd name="T25" fmla="*/ 409 h 666"/>
                <a:gd name="T26" fmla="*/ 566 w 596"/>
                <a:gd name="T27" fmla="*/ 525 h 666"/>
                <a:gd name="T28" fmla="*/ 507 w 596"/>
                <a:gd name="T29" fmla="*/ 615 h 666"/>
                <a:gd name="T30" fmla="*/ 417 w 596"/>
                <a:gd name="T31" fmla="*/ 663 h 666"/>
                <a:gd name="T32" fmla="*/ 389 w 596"/>
                <a:gd name="T33" fmla="*/ 659 h 666"/>
                <a:gd name="T34" fmla="*/ 441 w 596"/>
                <a:gd name="T35" fmla="*/ 617 h 666"/>
                <a:gd name="T36" fmla="*/ 482 w 596"/>
                <a:gd name="T37" fmla="*/ 544 h 666"/>
                <a:gd name="T38" fmla="*/ 509 w 596"/>
                <a:gd name="T39" fmla="*/ 454 h 666"/>
                <a:gd name="T40" fmla="*/ 520 w 596"/>
                <a:gd name="T41" fmla="*/ 355 h 666"/>
                <a:gd name="T42" fmla="*/ 514 w 596"/>
                <a:gd name="T43" fmla="*/ 258 h 666"/>
                <a:gd name="T44" fmla="*/ 485 w 596"/>
                <a:gd name="T45" fmla="*/ 174 h 666"/>
                <a:gd name="T46" fmla="*/ 433 w 596"/>
                <a:gd name="T47" fmla="*/ 112 h 666"/>
                <a:gd name="T48" fmla="*/ 341 w 596"/>
                <a:gd name="T49" fmla="*/ 75 h 666"/>
                <a:gd name="T50" fmla="*/ 246 w 596"/>
                <a:gd name="T51" fmla="*/ 61 h 666"/>
                <a:gd name="T52" fmla="*/ 174 w 596"/>
                <a:gd name="T53" fmla="*/ 71 h 666"/>
                <a:gd name="T54" fmla="*/ 121 w 596"/>
                <a:gd name="T55" fmla="*/ 101 h 666"/>
                <a:gd name="T56" fmla="*/ 84 w 596"/>
                <a:gd name="T57" fmla="*/ 149 h 666"/>
                <a:gd name="T58" fmla="*/ 57 w 596"/>
                <a:gd name="T59" fmla="*/ 206 h 666"/>
                <a:gd name="T60" fmla="*/ 40 w 596"/>
                <a:gd name="T61" fmla="*/ 272 h 666"/>
                <a:gd name="T62" fmla="*/ 28 w 596"/>
                <a:gd name="T63" fmla="*/ 339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</p:grpSp>
      <p:sp>
        <p:nvSpPr>
          <p:cNvPr id="87085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7086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7087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87088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87089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86BB3EA-662B-48BA-8C56-6C04E02ACB52}" type="slidenum">
              <a:rPr lang="ru-RU">
                <a:solidFill>
                  <a:srgbClr val="00669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448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/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042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87043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grpSp>
          <p:nvGrpSpPr>
            <p:cNvPr id="87044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87045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46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47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</p:grpSp>
        <p:sp>
          <p:nvSpPr>
            <p:cNvPr id="87048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grpSp>
          <p:nvGrpSpPr>
            <p:cNvPr id="87049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87050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46 w 217"/>
                  <a:gd name="T1" fmla="*/ 210 h 210"/>
                  <a:gd name="T2" fmla="*/ 37 w 217"/>
                  <a:gd name="T3" fmla="*/ 198 h 210"/>
                  <a:gd name="T4" fmla="*/ 26 w 217"/>
                  <a:gd name="T5" fmla="*/ 181 h 210"/>
                  <a:gd name="T6" fmla="*/ 15 w 217"/>
                  <a:gd name="T7" fmla="*/ 159 h 210"/>
                  <a:gd name="T8" fmla="*/ 5 w 217"/>
                  <a:gd name="T9" fmla="*/ 135 h 210"/>
                  <a:gd name="T10" fmla="*/ 0 w 217"/>
                  <a:gd name="T11" fmla="*/ 109 h 210"/>
                  <a:gd name="T12" fmla="*/ 1 w 217"/>
                  <a:gd name="T13" fmla="*/ 82 h 210"/>
                  <a:gd name="T14" fmla="*/ 9 w 217"/>
                  <a:gd name="T15" fmla="*/ 57 h 210"/>
                  <a:gd name="T16" fmla="*/ 27 w 217"/>
                  <a:gd name="T17" fmla="*/ 35 h 210"/>
                  <a:gd name="T18" fmla="*/ 45 w 217"/>
                  <a:gd name="T19" fmla="*/ 22 h 210"/>
                  <a:gd name="T20" fmla="*/ 60 w 217"/>
                  <a:gd name="T21" fmla="*/ 12 h 210"/>
                  <a:gd name="T22" fmla="*/ 72 w 217"/>
                  <a:gd name="T23" fmla="*/ 7 h 210"/>
                  <a:gd name="T24" fmla="*/ 81 w 217"/>
                  <a:gd name="T25" fmla="*/ 5 h 210"/>
                  <a:gd name="T26" fmla="*/ 88 w 217"/>
                  <a:gd name="T27" fmla="*/ 5 h 210"/>
                  <a:gd name="T28" fmla="*/ 104 w 217"/>
                  <a:gd name="T29" fmla="*/ 0 h 210"/>
                  <a:gd name="T30" fmla="*/ 148 w 217"/>
                  <a:gd name="T31" fmla="*/ 8 h 210"/>
                  <a:gd name="T32" fmla="*/ 160 w 217"/>
                  <a:gd name="T33" fmla="*/ 12 h 210"/>
                  <a:gd name="T34" fmla="*/ 172 w 217"/>
                  <a:gd name="T35" fmla="*/ 15 h 210"/>
                  <a:gd name="T36" fmla="*/ 182 w 217"/>
                  <a:gd name="T37" fmla="*/ 19 h 210"/>
                  <a:gd name="T38" fmla="*/ 190 w 217"/>
                  <a:gd name="T39" fmla="*/ 23 h 210"/>
                  <a:gd name="T40" fmla="*/ 198 w 217"/>
                  <a:gd name="T41" fmla="*/ 27 h 210"/>
                  <a:gd name="T42" fmla="*/ 205 w 217"/>
                  <a:gd name="T43" fmla="*/ 32 h 210"/>
                  <a:gd name="T44" fmla="*/ 211 w 217"/>
                  <a:gd name="T45" fmla="*/ 38 h 210"/>
                  <a:gd name="T46" fmla="*/ 217 w 217"/>
                  <a:gd name="T47" fmla="*/ 45 h 210"/>
                  <a:gd name="T48" fmla="*/ 205 w 217"/>
                  <a:gd name="T49" fmla="*/ 40 h 210"/>
                  <a:gd name="T50" fmla="*/ 194 w 217"/>
                  <a:gd name="T51" fmla="*/ 36 h 210"/>
                  <a:gd name="T52" fmla="*/ 183 w 217"/>
                  <a:gd name="T53" fmla="*/ 33 h 210"/>
                  <a:gd name="T54" fmla="*/ 172 w 217"/>
                  <a:gd name="T55" fmla="*/ 30 h 210"/>
                  <a:gd name="T56" fmla="*/ 163 w 217"/>
                  <a:gd name="T57" fmla="*/ 27 h 210"/>
                  <a:gd name="T58" fmla="*/ 153 w 217"/>
                  <a:gd name="T59" fmla="*/ 26 h 210"/>
                  <a:gd name="T60" fmla="*/ 143 w 217"/>
                  <a:gd name="T61" fmla="*/ 24 h 210"/>
                  <a:gd name="T62" fmla="*/ 134 w 217"/>
                  <a:gd name="T63" fmla="*/ 24 h 210"/>
                  <a:gd name="T64" fmla="*/ 125 w 217"/>
                  <a:gd name="T65" fmla="*/ 24 h 210"/>
                  <a:gd name="T66" fmla="*/ 116 w 217"/>
                  <a:gd name="T67" fmla="*/ 25 h 210"/>
                  <a:gd name="T68" fmla="*/ 107 w 217"/>
                  <a:gd name="T69" fmla="*/ 27 h 210"/>
                  <a:gd name="T70" fmla="*/ 99 w 217"/>
                  <a:gd name="T71" fmla="*/ 29 h 210"/>
                  <a:gd name="T72" fmla="*/ 91 w 217"/>
                  <a:gd name="T73" fmla="*/ 33 h 210"/>
                  <a:gd name="T74" fmla="*/ 82 w 217"/>
                  <a:gd name="T75" fmla="*/ 36 h 210"/>
                  <a:gd name="T76" fmla="*/ 74 w 217"/>
                  <a:gd name="T77" fmla="*/ 41 h 210"/>
                  <a:gd name="T78" fmla="*/ 66 w 217"/>
                  <a:gd name="T79" fmla="*/ 46 h 210"/>
                  <a:gd name="T80" fmla="*/ 52 w 217"/>
                  <a:gd name="T81" fmla="*/ 61 h 210"/>
                  <a:gd name="T82" fmla="*/ 42 w 217"/>
                  <a:gd name="T83" fmla="*/ 80 h 210"/>
                  <a:gd name="T84" fmla="*/ 37 w 217"/>
                  <a:gd name="T85" fmla="*/ 103 h 210"/>
                  <a:gd name="T86" fmla="*/ 35 w 217"/>
                  <a:gd name="T87" fmla="*/ 126 h 210"/>
                  <a:gd name="T88" fmla="*/ 35 w 217"/>
                  <a:gd name="T89" fmla="*/ 151 h 210"/>
                  <a:gd name="T90" fmla="*/ 38 w 217"/>
                  <a:gd name="T91" fmla="*/ 174 h 210"/>
                  <a:gd name="T92" fmla="*/ 41 w 217"/>
                  <a:gd name="T93" fmla="*/ 194 h 210"/>
                  <a:gd name="T94" fmla="*/ 46 w 217"/>
                  <a:gd name="T95" fmla="*/ 21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51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109 w 182"/>
                  <a:gd name="T1" fmla="*/ 0 h 213"/>
                  <a:gd name="T2" fmla="*/ 112 w 182"/>
                  <a:gd name="T3" fmla="*/ 2 h 213"/>
                  <a:gd name="T4" fmla="*/ 118 w 182"/>
                  <a:gd name="T5" fmla="*/ 8 h 213"/>
                  <a:gd name="T6" fmla="*/ 127 w 182"/>
                  <a:gd name="T7" fmla="*/ 18 h 213"/>
                  <a:gd name="T8" fmla="*/ 137 w 182"/>
                  <a:gd name="T9" fmla="*/ 33 h 213"/>
                  <a:gd name="T10" fmla="*/ 145 w 182"/>
                  <a:gd name="T11" fmla="*/ 52 h 213"/>
                  <a:gd name="T12" fmla="*/ 150 w 182"/>
                  <a:gd name="T13" fmla="*/ 76 h 213"/>
                  <a:gd name="T14" fmla="*/ 150 w 182"/>
                  <a:gd name="T15" fmla="*/ 105 h 213"/>
                  <a:gd name="T16" fmla="*/ 144 w 182"/>
                  <a:gd name="T17" fmla="*/ 139 h 213"/>
                  <a:gd name="T18" fmla="*/ 140 w 182"/>
                  <a:gd name="T19" fmla="*/ 149 h 213"/>
                  <a:gd name="T20" fmla="*/ 136 w 182"/>
                  <a:gd name="T21" fmla="*/ 157 h 213"/>
                  <a:gd name="T22" fmla="*/ 131 w 182"/>
                  <a:gd name="T23" fmla="*/ 165 h 213"/>
                  <a:gd name="T24" fmla="*/ 125 w 182"/>
                  <a:gd name="T25" fmla="*/ 173 h 213"/>
                  <a:gd name="T26" fmla="*/ 117 w 182"/>
                  <a:gd name="T27" fmla="*/ 180 h 213"/>
                  <a:gd name="T28" fmla="*/ 110 w 182"/>
                  <a:gd name="T29" fmla="*/ 185 h 213"/>
                  <a:gd name="T30" fmla="*/ 102 w 182"/>
                  <a:gd name="T31" fmla="*/ 191 h 213"/>
                  <a:gd name="T32" fmla="*/ 92 w 182"/>
                  <a:gd name="T33" fmla="*/ 195 h 213"/>
                  <a:gd name="T34" fmla="*/ 82 w 182"/>
                  <a:gd name="T35" fmla="*/ 197 h 213"/>
                  <a:gd name="T36" fmla="*/ 72 w 182"/>
                  <a:gd name="T37" fmla="*/ 200 h 213"/>
                  <a:gd name="T38" fmla="*/ 61 w 182"/>
                  <a:gd name="T39" fmla="*/ 201 h 213"/>
                  <a:gd name="T40" fmla="*/ 49 w 182"/>
                  <a:gd name="T41" fmla="*/ 201 h 213"/>
                  <a:gd name="T42" fmla="*/ 37 w 182"/>
                  <a:gd name="T43" fmla="*/ 200 h 213"/>
                  <a:gd name="T44" fmla="*/ 25 w 182"/>
                  <a:gd name="T45" fmla="*/ 197 h 213"/>
                  <a:gd name="T46" fmla="*/ 12 w 182"/>
                  <a:gd name="T47" fmla="*/ 193 h 213"/>
                  <a:gd name="T48" fmla="*/ 0 w 182"/>
                  <a:gd name="T49" fmla="*/ 188 h 213"/>
                  <a:gd name="T50" fmla="*/ 11 w 182"/>
                  <a:gd name="T51" fmla="*/ 195 h 213"/>
                  <a:gd name="T52" fmla="*/ 22 w 182"/>
                  <a:gd name="T53" fmla="*/ 200 h 213"/>
                  <a:gd name="T54" fmla="*/ 33 w 182"/>
                  <a:gd name="T55" fmla="*/ 205 h 213"/>
                  <a:gd name="T56" fmla="*/ 43 w 182"/>
                  <a:gd name="T57" fmla="*/ 208 h 213"/>
                  <a:gd name="T58" fmla="*/ 53 w 182"/>
                  <a:gd name="T59" fmla="*/ 211 h 213"/>
                  <a:gd name="T60" fmla="*/ 63 w 182"/>
                  <a:gd name="T61" fmla="*/ 212 h 213"/>
                  <a:gd name="T62" fmla="*/ 73 w 182"/>
                  <a:gd name="T63" fmla="*/ 213 h 213"/>
                  <a:gd name="T64" fmla="*/ 83 w 182"/>
                  <a:gd name="T65" fmla="*/ 213 h 213"/>
                  <a:gd name="T66" fmla="*/ 91 w 182"/>
                  <a:gd name="T67" fmla="*/ 212 h 213"/>
                  <a:gd name="T68" fmla="*/ 100 w 182"/>
                  <a:gd name="T69" fmla="*/ 210 h 213"/>
                  <a:gd name="T70" fmla="*/ 108 w 182"/>
                  <a:gd name="T71" fmla="*/ 208 h 213"/>
                  <a:gd name="T72" fmla="*/ 116 w 182"/>
                  <a:gd name="T73" fmla="*/ 206 h 213"/>
                  <a:gd name="T74" fmla="*/ 123 w 182"/>
                  <a:gd name="T75" fmla="*/ 203 h 213"/>
                  <a:gd name="T76" fmla="*/ 130 w 182"/>
                  <a:gd name="T77" fmla="*/ 199 h 213"/>
                  <a:gd name="T78" fmla="*/ 136 w 182"/>
                  <a:gd name="T79" fmla="*/ 195 h 213"/>
                  <a:gd name="T80" fmla="*/ 142 w 182"/>
                  <a:gd name="T81" fmla="*/ 191 h 213"/>
                  <a:gd name="T82" fmla="*/ 158 w 182"/>
                  <a:gd name="T83" fmla="*/ 176 h 213"/>
                  <a:gd name="T84" fmla="*/ 169 w 182"/>
                  <a:gd name="T85" fmla="*/ 161 h 213"/>
                  <a:gd name="T86" fmla="*/ 176 w 182"/>
                  <a:gd name="T87" fmla="*/ 144 h 213"/>
                  <a:gd name="T88" fmla="*/ 179 w 182"/>
                  <a:gd name="T89" fmla="*/ 128 h 213"/>
                  <a:gd name="T90" fmla="*/ 181 w 182"/>
                  <a:gd name="T91" fmla="*/ 111 h 213"/>
                  <a:gd name="T92" fmla="*/ 181 w 182"/>
                  <a:gd name="T93" fmla="*/ 95 h 213"/>
                  <a:gd name="T94" fmla="*/ 182 w 182"/>
                  <a:gd name="T95" fmla="*/ 79 h 213"/>
                  <a:gd name="T96" fmla="*/ 173 w 182"/>
                  <a:gd name="T97" fmla="*/ 46 h 213"/>
                  <a:gd name="T98" fmla="*/ 156 w 182"/>
                  <a:gd name="T99" fmla="*/ 21 h 213"/>
                  <a:gd name="T100" fmla="*/ 151 w 182"/>
                  <a:gd name="T101" fmla="*/ 18 h 213"/>
                  <a:gd name="T102" fmla="*/ 147 w 182"/>
                  <a:gd name="T103" fmla="*/ 15 h 213"/>
                  <a:gd name="T104" fmla="*/ 142 w 182"/>
                  <a:gd name="T105" fmla="*/ 13 h 213"/>
                  <a:gd name="T106" fmla="*/ 138 w 182"/>
                  <a:gd name="T107" fmla="*/ 11 h 213"/>
                  <a:gd name="T108" fmla="*/ 132 w 182"/>
                  <a:gd name="T109" fmla="*/ 9 h 213"/>
                  <a:gd name="T110" fmla="*/ 126 w 182"/>
                  <a:gd name="T111" fmla="*/ 6 h 213"/>
                  <a:gd name="T112" fmla="*/ 119 w 182"/>
                  <a:gd name="T113" fmla="*/ 3 h 213"/>
                  <a:gd name="T114" fmla="*/ 109 w 182"/>
                  <a:gd name="T115" fmla="*/ 0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52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94 w 128"/>
                  <a:gd name="T1" fmla="*/ 0 h 217"/>
                  <a:gd name="T2" fmla="*/ 105 w 128"/>
                  <a:gd name="T3" fmla="*/ 9 h 217"/>
                  <a:gd name="T4" fmla="*/ 115 w 128"/>
                  <a:gd name="T5" fmla="*/ 27 h 217"/>
                  <a:gd name="T6" fmla="*/ 123 w 128"/>
                  <a:gd name="T7" fmla="*/ 50 h 217"/>
                  <a:gd name="T8" fmla="*/ 128 w 128"/>
                  <a:gd name="T9" fmla="*/ 78 h 217"/>
                  <a:gd name="T10" fmla="*/ 127 w 128"/>
                  <a:gd name="T11" fmla="*/ 111 h 217"/>
                  <a:gd name="T12" fmla="*/ 116 w 128"/>
                  <a:gd name="T13" fmla="*/ 145 h 217"/>
                  <a:gd name="T14" fmla="*/ 94 w 128"/>
                  <a:gd name="T15" fmla="*/ 181 h 217"/>
                  <a:gd name="T16" fmla="*/ 60 w 128"/>
                  <a:gd name="T17" fmla="*/ 217 h 217"/>
                  <a:gd name="T18" fmla="*/ 49 w 128"/>
                  <a:gd name="T19" fmla="*/ 213 h 217"/>
                  <a:gd name="T20" fmla="*/ 38 w 128"/>
                  <a:gd name="T21" fmla="*/ 210 h 217"/>
                  <a:gd name="T22" fmla="*/ 26 w 128"/>
                  <a:gd name="T23" fmla="*/ 205 h 217"/>
                  <a:gd name="T24" fmla="*/ 16 w 128"/>
                  <a:gd name="T25" fmla="*/ 201 h 217"/>
                  <a:gd name="T26" fmla="*/ 8 w 128"/>
                  <a:gd name="T27" fmla="*/ 196 h 217"/>
                  <a:gd name="T28" fmla="*/ 2 w 128"/>
                  <a:gd name="T29" fmla="*/ 190 h 217"/>
                  <a:gd name="T30" fmla="*/ 0 w 128"/>
                  <a:gd name="T31" fmla="*/ 183 h 217"/>
                  <a:gd name="T32" fmla="*/ 1 w 128"/>
                  <a:gd name="T33" fmla="*/ 178 h 217"/>
                  <a:gd name="T34" fmla="*/ 13 w 128"/>
                  <a:gd name="T35" fmla="*/ 171 h 217"/>
                  <a:gd name="T36" fmla="*/ 29 w 128"/>
                  <a:gd name="T37" fmla="*/ 161 h 217"/>
                  <a:gd name="T38" fmla="*/ 46 w 128"/>
                  <a:gd name="T39" fmla="*/ 150 h 217"/>
                  <a:gd name="T40" fmla="*/ 63 w 128"/>
                  <a:gd name="T41" fmla="*/ 134 h 217"/>
                  <a:gd name="T42" fmla="*/ 79 w 128"/>
                  <a:gd name="T43" fmla="*/ 112 h 217"/>
                  <a:gd name="T44" fmla="*/ 91 w 128"/>
                  <a:gd name="T45" fmla="*/ 83 h 217"/>
                  <a:gd name="T46" fmla="*/ 97 w 128"/>
                  <a:gd name="T47" fmla="*/ 46 h 217"/>
                  <a:gd name="T48" fmla="*/ 94 w 128"/>
                  <a:gd name="T49" fmla="*/ 0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53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75 w 117"/>
                  <a:gd name="T1" fmla="*/ 0 h 132"/>
                  <a:gd name="T2" fmla="*/ 0 w 117"/>
                  <a:gd name="T3" fmla="*/ 25 h 132"/>
                  <a:gd name="T4" fmla="*/ 3 w 117"/>
                  <a:gd name="T5" fmla="*/ 26 h 132"/>
                  <a:gd name="T6" fmla="*/ 14 w 117"/>
                  <a:gd name="T7" fmla="*/ 29 h 132"/>
                  <a:gd name="T8" fmla="*/ 29 w 117"/>
                  <a:gd name="T9" fmla="*/ 36 h 132"/>
                  <a:gd name="T10" fmla="*/ 46 w 117"/>
                  <a:gd name="T11" fmla="*/ 47 h 132"/>
                  <a:gd name="T12" fmla="*/ 66 w 117"/>
                  <a:gd name="T13" fmla="*/ 62 h 132"/>
                  <a:gd name="T14" fmla="*/ 84 w 117"/>
                  <a:gd name="T15" fmla="*/ 80 h 132"/>
                  <a:gd name="T16" fmla="*/ 102 w 117"/>
                  <a:gd name="T17" fmla="*/ 103 h 132"/>
                  <a:gd name="T18" fmla="*/ 116 w 117"/>
                  <a:gd name="T19" fmla="*/ 132 h 132"/>
                  <a:gd name="T20" fmla="*/ 117 w 117"/>
                  <a:gd name="T21" fmla="*/ 120 h 132"/>
                  <a:gd name="T22" fmla="*/ 115 w 117"/>
                  <a:gd name="T23" fmla="*/ 107 h 132"/>
                  <a:gd name="T24" fmla="*/ 108 w 117"/>
                  <a:gd name="T25" fmla="*/ 90 h 132"/>
                  <a:gd name="T26" fmla="*/ 99 w 117"/>
                  <a:gd name="T27" fmla="*/ 74 h 132"/>
                  <a:gd name="T28" fmla="*/ 89 w 117"/>
                  <a:gd name="T29" fmla="*/ 58 h 132"/>
                  <a:gd name="T30" fmla="*/ 78 w 117"/>
                  <a:gd name="T31" fmla="*/ 45 h 132"/>
                  <a:gd name="T32" fmla="*/ 67 w 117"/>
                  <a:gd name="T33" fmla="*/ 36 h 132"/>
                  <a:gd name="T34" fmla="*/ 58 w 117"/>
                  <a:gd name="T35" fmla="*/ 32 h 132"/>
                  <a:gd name="T36" fmla="*/ 69 w 117"/>
                  <a:gd name="T37" fmla="*/ 29 h 132"/>
                  <a:gd name="T38" fmla="*/ 79 w 117"/>
                  <a:gd name="T39" fmla="*/ 28 h 132"/>
                  <a:gd name="T40" fmla="*/ 89 w 117"/>
                  <a:gd name="T41" fmla="*/ 26 h 132"/>
                  <a:gd name="T42" fmla="*/ 98 w 117"/>
                  <a:gd name="T43" fmla="*/ 25 h 132"/>
                  <a:gd name="T44" fmla="*/ 105 w 117"/>
                  <a:gd name="T45" fmla="*/ 24 h 132"/>
                  <a:gd name="T46" fmla="*/ 109 w 117"/>
                  <a:gd name="T47" fmla="*/ 22 h 132"/>
                  <a:gd name="T48" fmla="*/ 113 w 117"/>
                  <a:gd name="T49" fmla="*/ 21 h 132"/>
                  <a:gd name="T50" fmla="*/ 114 w 117"/>
                  <a:gd name="T51" fmla="*/ 21 h 132"/>
                  <a:gd name="T52" fmla="*/ 75 w 117"/>
                  <a:gd name="T53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54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>
                  <a:gd name="T0" fmla="*/ 29 w 29"/>
                  <a:gd name="T1" fmla="*/ 0 h 77"/>
                  <a:gd name="T2" fmla="*/ 23 w 29"/>
                  <a:gd name="T3" fmla="*/ 0 h 77"/>
                  <a:gd name="T4" fmla="*/ 16 w 29"/>
                  <a:gd name="T5" fmla="*/ 4 h 77"/>
                  <a:gd name="T6" fmla="*/ 9 w 29"/>
                  <a:gd name="T7" fmla="*/ 9 h 77"/>
                  <a:gd name="T8" fmla="*/ 4 w 29"/>
                  <a:gd name="T9" fmla="*/ 19 h 77"/>
                  <a:gd name="T10" fmla="*/ 1 w 29"/>
                  <a:gd name="T11" fmla="*/ 30 h 77"/>
                  <a:gd name="T12" fmla="*/ 0 w 29"/>
                  <a:gd name="T13" fmla="*/ 44 h 77"/>
                  <a:gd name="T14" fmla="*/ 3 w 29"/>
                  <a:gd name="T15" fmla="*/ 60 h 77"/>
                  <a:gd name="T16" fmla="*/ 11 w 29"/>
                  <a:gd name="T17" fmla="*/ 77 h 77"/>
                  <a:gd name="T18" fmla="*/ 15 w 29"/>
                  <a:gd name="T19" fmla="*/ 53 h 77"/>
                  <a:gd name="T20" fmla="*/ 19 w 29"/>
                  <a:gd name="T21" fmla="*/ 37 h 77"/>
                  <a:gd name="T22" fmla="*/ 23 w 29"/>
                  <a:gd name="T23" fmla="*/ 22 h 77"/>
                  <a:gd name="T24" fmla="*/ 29 w 29"/>
                  <a:gd name="T25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grpSp>
            <p:nvGrpSpPr>
              <p:cNvPr id="87055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87056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12 w 207"/>
                    <a:gd name="T1" fmla="*/ 44 h 564"/>
                    <a:gd name="T2" fmla="*/ 6 w 207"/>
                    <a:gd name="T3" fmla="*/ 72 h 564"/>
                    <a:gd name="T4" fmla="*/ 3 w 207"/>
                    <a:gd name="T5" fmla="*/ 99 h 564"/>
                    <a:gd name="T6" fmla="*/ 0 w 207"/>
                    <a:gd name="T7" fmla="*/ 125 h 564"/>
                    <a:gd name="T8" fmla="*/ 0 w 207"/>
                    <a:gd name="T9" fmla="*/ 151 h 564"/>
                    <a:gd name="T10" fmla="*/ 3 w 207"/>
                    <a:gd name="T11" fmla="*/ 180 h 564"/>
                    <a:gd name="T12" fmla="*/ 7 w 207"/>
                    <a:gd name="T13" fmla="*/ 211 h 564"/>
                    <a:gd name="T14" fmla="*/ 16 w 207"/>
                    <a:gd name="T15" fmla="*/ 247 h 564"/>
                    <a:gd name="T16" fmla="*/ 29 w 207"/>
                    <a:gd name="T17" fmla="*/ 287 h 564"/>
                    <a:gd name="T18" fmla="*/ 43 w 207"/>
                    <a:gd name="T19" fmla="*/ 325 h 564"/>
                    <a:gd name="T20" fmla="*/ 61 w 207"/>
                    <a:gd name="T21" fmla="*/ 364 h 564"/>
                    <a:gd name="T22" fmla="*/ 83 w 207"/>
                    <a:gd name="T23" fmla="*/ 406 h 564"/>
                    <a:gd name="T24" fmla="*/ 106 w 207"/>
                    <a:gd name="T25" fmla="*/ 446 h 564"/>
                    <a:gd name="T26" fmla="*/ 132 w 207"/>
                    <a:gd name="T27" fmla="*/ 483 h 564"/>
                    <a:gd name="T28" fmla="*/ 157 w 207"/>
                    <a:gd name="T29" fmla="*/ 516 h 564"/>
                    <a:gd name="T30" fmla="*/ 182 w 207"/>
                    <a:gd name="T31" fmla="*/ 544 h 564"/>
                    <a:gd name="T32" fmla="*/ 207 w 207"/>
                    <a:gd name="T33" fmla="*/ 564 h 564"/>
                    <a:gd name="T34" fmla="*/ 160 w 207"/>
                    <a:gd name="T35" fmla="*/ 501 h 564"/>
                    <a:gd name="T36" fmla="*/ 127 w 207"/>
                    <a:gd name="T37" fmla="*/ 448 h 564"/>
                    <a:gd name="T38" fmla="*/ 103 w 207"/>
                    <a:gd name="T39" fmla="*/ 405 h 564"/>
                    <a:gd name="T40" fmla="*/ 87 w 207"/>
                    <a:gd name="T41" fmla="*/ 368 h 564"/>
                    <a:gd name="T42" fmla="*/ 75 w 207"/>
                    <a:gd name="T43" fmla="*/ 337 h 564"/>
                    <a:gd name="T44" fmla="*/ 68 w 207"/>
                    <a:gd name="T45" fmla="*/ 309 h 564"/>
                    <a:gd name="T46" fmla="*/ 63 w 207"/>
                    <a:gd name="T47" fmla="*/ 285 h 564"/>
                    <a:gd name="T48" fmla="*/ 56 w 207"/>
                    <a:gd name="T49" fmla="*/ 261 h 564"/>
                    <a:gd name="T50" fmla="*/ 44 w 207"/>
                    <a:gd name="T51" fmla="*/ 205 h 564"/>
                    <a:gd name="T52" fmla="*/ 41 w 207"/>
                    <a:gd name="T53" fmla="*/ 140 h 564"/>
                    <a:gd name="T54" fmla="*/ 43 w 207"/>
                    <a:gd name="T55" fmla="*/ 68 h 564"/>
                    <a:gd name="T56" fmla="*/ 50 w 207"/>
                    <a:gd name="T57" fmla="*/ 0 h 564"/>
                    <a:gd name="T58" fmla="*/ 12 w 207"/>
                    <a:gd name="T59" fmla="*/ 44 h 5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3600">
                    <a:solidFill>
                      <a:srgbClr val="006699"/>
                    </a:solidFill>
                  </a:endParaRPr>
                </a:p>
              </p:txBody>
            </p:sp>
            <p:sp>
              <p:nvSpPr>
                <p:cNvPr id="87057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9 h 232"/>
                    <a:gd name="T2" fmla="*/ 14 w 47"/>
                    <a:gd name="T3" fmla="*/ 55 h 232"/>
                    <a:gd name="T4" fmla="*/ 22 w 47"/>
                    <a:gd name="T5" fmla="*/ 101 h 232"/>
                    <a:gd name="T6" fmla="*/ 24 w 47"/>
                    <a:gd name="T7" fmla="*/ 159 h 232"/>
                    <a:gd name="T8" fmla="*/ 19 w 47"/>
                    <a:gd name="T9" fmla="*/ 232 h 232"/>
                    <a:gd name="T10" fmla="*/ 45 w 47"/>
                    <a:gd name="T11" fmla="*/ 217 h 232"/>
                    <a:gd name="T12" fmla="*/ 47 w 47"/>
                    <a:gd name="T13" fmla="*/ 178 h 232"/>
                    <a:gd name="T14" fmla="*/ 47 w 47"/>
                    <a:gd name="T15" fmla="*/ 140 h 232"/>
                    <a:gd name="T16" fmla="*/ 45 w 47"/>
                    <a:gd name="T17" fmla="*/ 103 h 232"/>
                    <a:gd name="T18" fmla="*/ 41 w 47"/>
                    <a:gd name="T19" fmla="*/ 71 h 232"/>
                    <a:gd name="T20" fmla="*/ 36 w 47"/>
                    <a:gd name="T21" fmla="*/ 52 h 232"/>
                    <a:gd name="T22" fmla="*/ 29 w 47"/>
                    <a:gd name="T23" fmla="*/ 34 h 232"/>
                    <a:gd name="T24" fmla="*/ 22 w 47"/>
                    <a:gd name="T25" fmla="*/ 17 h 232"/>
                    <a:gd name="T26" fmla="*/ 13 w 47"/>
                    <a:gd name="T27" fmla="*/ 0 h 232"/>
                    <a:gd name="T28" fmla="*/ 0 w 47"/>
                    <a:gd name="T29" fmla="*/ 19 h 2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3600">
                    <a:solidFill>
                      <a:srgbClr val="006699"/>
                    </a:solidFill>
                  </a:endParaRPr>
                </a:p>
              </p:txBody>
            </p:sp>
            <p:sp>
              <p:nvSpPr>
                <p:cNvPr id="87058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>
                    <a:gd name="T0" fmla="*/ 87 w 87"/>
                    <a:gd name="T1" fmla="*/ 22 h 40"/>
                    <a:gd name="T2" fmla="*/ 77 w 87"/>
                    <a:gd name="T3" fmla="*/ 17 h 40"/>
                    <a:gd name="T4" fmla="*/ 68 w 87"/>
                    <a:gd name="T5" fmla="*/ 12 h 40"/>
                    <a:gd name="T6" fmla="*/ 58 w 87"/>
                    <a:gd name="T7" fmla="*/ 7 h 40"/>
                    <a:gd name="T8" fmla="*/ 47 w 87"/>
                    <a:gd name="T9" fmla="*/ 5 h 40"/>
                    <a:gd name="T10" fmla="*/ 37 w 87"/>
                    <a:gd name="T11" fmla="*/ 3 h 40"/>
                    <a:gd name="T12" fmla="*/ 26 w 87"/>
                    <a:gd name="T13" fmla="*/ 2 h 40"/>
                    <a:gd name="T14" fmla="*/ 13 w 87"/>
                    <a:gd name="T15" fmla="*/ 0 h 40"/>
                    <a:gd name="T16" fmla="*/ 0 w 87"/>
                    <a:gd name="T17" fmla="*/ 2 h 40"/>
                    <a:gd name="T18" fmla="*/ 6 w 87"/>
                    <a:gd name="T19" fmla="*/ 6 h 40"/>
                    <a:gd name="T20" fmla="*/ 14 w 87"/>
                    <a:gd name="T21" fmla="*/ 10 h 40"/>
                    <a:gd name="T22" fmla="*/ 22 w 87"/>
                    <a:gd name="T23" fmla="*/ 14 h 40"/>
                    <a:gd name="T24" fmla="*/ 33 w 87"/>
                    <a:gd name="T25" fmla="*/ 18 h 40"/>
                    <a:gd name="T26" fmla="*/ 42 w 87"/>
                    <a:gd name="T27" fmla="*/ 22 h 40"/>
                    <a:gd name="T28" fmla="*/ 52 w 87"/>
                    <a:gd name="T29" fmla="*/ 27 h 40"/>
                    <a:gd name="T30" fmla="*/ 64 w 87"/>
                    <a:gd name="T31" fmla="*/ 33 h 40"/>
                    <a:gd name="T32" fmla="*/ 74 w 87"/>
                    <a:gd name="T33" fmla="*/ 40 h 40"/>
                    <a:gd name="T34" fmla="*/ 87 w 87"/>
                    <a:gd name="T35" fmla="*/ 22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3600">
                    <a:solidFill>
                      <a:srgbClr val="006699"/>
                    </a:solidFill>
                  </a:endParaRPr>
                </a:p>
              </p:txBody>
            </p:sp>
          </p:grpSp>
        </p:grpSp>
        <p:grpSp>
          <p:nvGrpSpPr>
            <p:cNvPr id="87059" name="Group 19"/>
            <p:cNvGrpSpPr>
              <a:grpSpLocks/>
            </p:cNvGrpSpPr>
            <p:nvPr/>
          </p:nvGrpSpPr>
          <p:grpSpPr bwMode="auto">
            <a:xfrm rot="-15351438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87060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61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62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</p:grpSp>
        <p:grpSp>
          <p:nvGrpSpPr>
            <p:cNvPr id="87063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87064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65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66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</p:grpSp>
        <p:grpSp>
          <p:nvGrpSpPr>
            <p:cNvPr id="87067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87068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69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70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</p:grpSp>
        <p:sp>
          <p:nvSpPr>
            <p:cNvPr id="87071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72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73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74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75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76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77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78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5 h 237"/>
                <a:gd name="T4" fmla="*/ 3 w 257"/>
                <a:gd name="T5" fmla="*/ 50 h 237"/>
                <a:gd name="T6" fmla="*/ 6 w 257"/>
                <a:gd name="T7" fmla="*/ 75 h 237"/>
                <a:gd name="T8" fmla="*/ 11 w 257"/>
                <a:gd name="T9" fmla="*/ 98 h 237"/>
                <a:gd name="T10" fmla="*/ 18 w 257"/>
                <a:gd name="T11" fmla="*/ 119 h 237"/>
                <a:gd name="T12" fmla="*/ 27 w 257"/>
                <a:gd name="T13" fmla="*/ 141 h 237"/>
                <a:gd name="T14" fmla="*/ 38 w 257"/>
                <a:gd name="T15" fmla="*/ 161 h 237"/>
                <a:gd name="T16" fmla="*/ 51 w 257"/>
                <a:gd name="T17" fmla="*/ 178 h 237"/>
                <a:gd name="T18" fmla="*/ 67 w 257"/>
                <a:gd name="T19" fmla="*/ 194 h 237"/>
                <a:gd name="T20" fmla="*/ 86 w 257"/>
                <a:gd name="T21" fmla="*/ 208 h 237"/>
                <a:gd name="T22" fmla="*/ 106 w 257"/>
                <a:gd name="T23" fmla="*/ 219 h 237"/>
                <a:gd name="T24" fmla="*/ 131 w 257"/>
                <a:gd name="T25" fmla="*/ 228 h 237"/>
                <a:gd name="T26" fmla="*/ 158 w 257"/>
                <a:gd name="T27" fmla="*/ 234 h 237"/>
                <a:gd name="T28" fmla="*/ 188 w 257"/>
                <a:gd name="T29" fmla="*/ 237 h 237"/>
                <a:gd name="T30" fmla="*/ 220 w 257"/>
                <a:gd name="T31" fmla="*/ 236 h 237"/>
                <a:gd name="T32" fmla="*/ 257 w 257"/>
                <a:gd name="T33" fmla="*/ 232 h 237"/>
                <a:gd name="T34" fmla="*/ 224 w 257"/>
                <a:gd name="T35" fmla="*/ 227 h 237"/>
                <a:gd name="T36" fmla="*/ 195 w 257"/>
                <a:gd name="T37" fmla="*/ 220 h 237"/>
                <a:gd name="T38" fmla="*/ 170 w 257"/>
                <a:gd name="T39" fmla="*/ 212 h 237"/>
                <a:gd name="T40" fmla="*/ 148 w 257"/>
                <a:gd name="T41" fmla="*/ 204 h 237"/>
                <a:gd name="T42" fmla="*/ 128 w 257"/>
                <a:gd name="T43" fmla="*/ 193 h 237"/>
                <a:gd name="T44" fmla="*/ 112 w 257"/>
                <a:gd name="T45" fmla="*/ 182 h 237"/>
                <a:gd name="T46" fmla="*/ 97 w 257"/>
                <a:gd name="T47" fmla="*/ 169 h 237"/>
                <a:gd name="T48" fmla="*/ 84 w 257"/>
                <a:gd name="T49" fmla="*/ 155 h 237"/>
                <a:gd name="T50" fmla="*/ 72 w 257"/>
                <a:gd name="T51" fmla="*/ 141 h 237"/>
                <a:gd name="T52" fmla="*/ 61 w 257"/>
                <a:gd name="T53" fmla="*/ 125 h 237"/>
                <a:gd name="T54" fmla="*/ 52 w 257"/>
                <a:gd name="T55" fmla="*/ 107 h 237"/>
                <a:gd name="T56" fmla="*/ 43 w 257"/>
                <a:gd name="T57" fmla="*/ 88 h 237"/>
                <a:gd name="T58" fmla="*/ 33 w 257"/>
                <a:gd name="T59" fmla="*/ 69 h 237"/>
                <a:gd name="T60" fmla="*/ 23 w 257"/>
                <a:gd name="T61" fmla="*/ 47 h 237"/>
                <a:gd name="T62" fmla="*/ 12 w 257"/>
                <a:gd name="T63" fmla="*/ 24 h 237"/>
                <a:gd name="T64" fmla="*/ 0 w 257"/>
                <a:gd name="T6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79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77 w 124"/>
                <a:gd name="T1" fmla="*/ 0 h 110"/>
                <a:gd name="T2" fmla="*/ 124 w 124"/>
                <a:gd name="T3" fmla="*/ 108 h 110"/>
                <a:gd name="T4" fmla="*/ 120 w 124"/>
                <a:gd name="T5" fmla="*/ 107 h 110"/>
                <a:gd name="T6" fmla="*/ 107 w 124"/>
                <a:gd name="T7" fmla="*/ 105 h 110"/>
                <a:gd name="T8" fmla="*/ 89 w 124"/>
                <a:gd name="T9" fmla="*/ 101 h 110"/>
                <a:gd name="T10" fmla="*/ 68 w 124"/>
                <a:gd name="T11" fmla="*/ 99 h 110"/>
                <a:gd name="T12" fmla="*/ 45 w 124"/>
                <a:gd name="T13" fmla="*/ 97 h 110"/>
                <a:gd name="T14" fmla="*/ 25 w 124"/>
                <a:gd name="T15" fmla="*/ 98 h 110"/>
                <a:gd name="T16" fmla="*/ 9 w 124"/>
                <a:gd name="T17" fmla="*/ 102 h 110"/>
                <a:gd name="T18" fmla="*/ 0 w 124"/>
                <a:gd name="T19" fmla="*/ 110 h 110"/>
                <a:gd name="T20" fmla="*/ 4 w 124"/>
                <a:gd name="T21" fmla="*/ 98 h 110"/>
                <a:gd name="T22" fmla="*/ 8 w 124"/>
                <a:gd name="T23" fmla="*/ 89 h 110"/>
                <a:gd name="T24" fmla="*/ 16 w 124"/>
                <a:gd name="T25" fmla="*/ 82 h 110"/>
                <a:gd name="T26" fmla="*/ 25 w 124"/>
                <a:gd name="T27" fmla="*/ 76 h 110"/>
                <a:gd name="T28" fmla="*/ 36 w 124"/>
                <a:gd name="T29" fmla="*/ 72 h 110"/>
                <a:gd name="T30" fmla="*/ 47 w 124"/>
                <a:gd name="T31" fmla="*/ 71 h 110"/>
                <a:gd name="T32" fmla="*/ 59 w 124"/>
                <a:gd name="T33" fmla="*/ 71 h 110"/>
                <a:gd name="T34" fmla="*/ 72 w 124"/>
                <a:gd name="T35" fmla="*/ 74 h 110"/>
                <a:gd name="T36" fmla="*/ 73 w 124"/>
                <a:gd name="T37" fmla="*/ 71 h 110"/>
                <a:gd name="T38" fmla="*/ 70 w 124"/>
                <a:gd name="T39" fmla="*/ 56 h 110"/>
                <a:gd name="T40" fmla="*/ 67 w 124"/>
                <a:gd name="T41" fmla="*/ 38 h 110"/>
                <a:gd name="T42" fmla="*/ 65 w 124"/>
                <a:gd name="T43" fmla="*/ 30 h 110"/>
                <a:gd name="T44" fmla="*/ 63 w 124"/>
                <a:gd name="T45" fmla="*/ 30 h 110"/>
                <a:gd name="T46" fmla="*/ 61 w 124"/>
                <a:gd name="T47" fmla="*/ 29 h 110"/>
                <a:gd name="T48" fmla="*/ 59 w 124"/>
                <a:gd name="T49" fmla="*/ 26 h 110"/>
                <a:gd name="T50" fmla="*/ 57 w 124"/>
                <a:gd name="T51" fmla="*/ 23 h 110"/>
                <a:gd name="T52" fmla="*/ 57 w 124"/>
                <a:gd name="T53" fmla="*/ 19 h 110"/>
                <a:gd name="T54" fmla="*/ 59 w 124"/>
                <a:gd name="T55" fmla="*/ 14 h 110"/>
                <a:gd name="T56" fmla="*/ 66 w 124"/>
                <a:gd name="T57" fmla="*/ 8 h 110"/>
                <a:gd name="T58" fmla="*/ 77 w 124"/>
                <a:gd name="T5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80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81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31 w 46"/>
                <a:gd name="T1" fmla="*/ 0 h 94"/>
                <a:gd name="T2" fmla="*/ 20 w 46"/>
                <a:gd name="T3" fmla="*/ 38 h 94"/>
                <a:gd name="T4" fmla="*/ 15 w 46"/>
                <a:gd name="T5" fmla="*/ 62 h 94"/>
                <a:gd name="T6" fmla="*/ 11 w 46"/>
                <a:gd name="T7" fmla="*/ 79 h 94"/>
                <a:gd name="T8" fmla="*/ 0 w 46"/>
                <a:gd name="T9" fmla="*/ 94 h 94"/>
                <a:gd name="T10" fmla="*/ 12 w 46"/>
                <a:gd name="T11" fmla="*/ 88 h 94"/>
                <a:gd name="T12" fmla="*/ 23 w 46"/>
                <a:gd name="T13" fmla="*/ 80 h 94"/>
                <a:gd name="T14" fmla="*/ 32 w 46"/>
                <a:gd name="T15" fmla="*/ 69 h 94"/>
                <a:gd name="T16" fmla="*/ 40 w 46"/>
                <a:gd name="T17" fmla="*/ 57 h 94"/>
                <a:gd name="T18" fmla="*/ 45 w 46"/>
                <a:gd name="T19" fmla="*/ 44 h 94"/>
                <a:gd name="T20" fmla="*/ 46 w 46"/>
                <a:gd name="T21" fmla="*/ 30 h 94"/>
                <a:gd name="T22" fmla="*/ 42 w 46"/>
                <a:gd name="T23" fmla="*/ 15 h 94"/>
                <a:gd name="T24" fmla="*/ 31 w 46"/>
                <a:gd name="T2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82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83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84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16 w 596"/>
                <a:gd name="T1" fmla="*/ 370 h 666"/>
                <a:gd name="T2" fmla="*/ 6 w 596"/>
                <a:gd name="T3" fmla="*/ 341 h 666"/>
                <a:gd name="T4" fmla="*/ 0 w 596"/>
                <a:gd name="T5" fmla="*/ 289 h 666"/>
                <a:gd name="T6" fmla="*/ 4 w 596"/>
                <a:gd name="T7" fmla="*/ 222 h 666"/>
                <a:gd name="T8" fmla="*/ 25 w 596"/>
                <a:gd name="T9" fmla="*/ 151 h 666"/>
                <a:gd name="T10" fmla="*/ 69 w 596"/>
                <a:gd name="T11" fmla="*/ 84 h 666"/>
                <a:gd name="T12" fmla="*/ 142 w 596"/>
                <a:gd name="T13" fmla="*/ 31 h 666"/>
                <a:gd name="T14" fmla="*/ 247 w 596"/>
                <a:gd name="T15" fmla="*/ 2 h 666"/>
                <a:gd name="T16" fmla="*/ 380 w 596"/>
                <a:gd name="T17" fmla="*/ 9 h 666"/>
                <a:gd name="T18" fmla="*/ 484 w 596"/>
                <a:gd name="T19" fmla="*/ 68 h 666"/>
                <a:gd name="T20" fmla="*/ 554 w 596"/>
                <a:gd name="T21" fmla="*/ 165 h 666"/>
                <a:gd name="T22" fmla="*/ 591 w 596"/>
                <a:gd name="T23" fmla="*/ 284 h 666"/>
                <a:gd name="T24" fmla="*/ 595 w 596"/>
                <a:gd name="T25" fmla="*/ 409 h 666"/>
                <a:gd name="T26" fmla="*/ 566 w 596"/>
                <a:gd name="T27" fmla="*/ 525 h 666"/>
                <a:gd name="T28" fmla="*/ 507 w 596"/>
                <a:gd name="T29" fmla="*/ 615 h 666"/>
                <a:gd name="T30" fmla="*/ 417 w 596"/>
                <a:gd name="T31" fmla="*/ 663 h 666"/>
                <a:gd name="T32" fmla="*/ 389 w 596"/>
                <a:gd name="T33" fmla="*/ 659 h 666"/>
                <a:gd name="T34" fmla="*/ 441 w 596"/>
                <a:gd name="T35" fmla="*/ 617 h 666"/>
                <a:gd name="T36" fmla="*/ 482 w 596"/>
                <a:gd name="T37" fmla="*/ 544 h 666"/>
                <a:gd name="T38" fmla="*/ 509 w 596"/>
                <a:gd name="T39" fmla="*/ 454 h 666"/>
                <a:gd name="T40" fmla="*/ 520 w 596"/>
                <a:gd name="T41" fmla="*/ 355 h 666"/>
                <a:gd name="T42" fmla="*/ 514 w 596"/>
                <a:gd name="T43" fmla="*/ 258 h 666"/>
                <a:gd name="T44" fmla="*/ 485 w 596"/>
                <a:gd name="T45" fmla="*/ 174 h 666"/>
                <a:gd name="T46" fmla="*/ 433 w 596"/>
                <a:gd name="T47" fmla="*/ 112 h 666"/>
                <a:gd name="T48" fmla="*/ 341 w 596"/>
                <a:gd name="T49" fmla="*/ 75 h 666"/>
                <a:gd name="T50" fmla="*/ 246 w 596"/>
                <a:gd name="T51" fmla="*/ 61 h 666"/>
                <a:gd name="T52" fmla="*/ 174 w 596"/>
                <a:gd name="T53" fmla="*/ 71 h 666"/>
                <a:gd name="T54" fmla="*/ 121 w 596"/>
                <a:gd name="T55" fmla="*/ 101 h 666"/>
                <a:gd name="T56" fmla="*/ 84 w 596"/>
                <a:gd name="T57" fmla="*/ 149 h 666"/>
                <a:gd name="T58" fmla="*/ 57 w 596"/>
                <a:gd name="T59" fmla="*/ 206 h 666"/>
                <a:gd name="T60" fmla="*/ 40 w 596"/>
                <a:gd name="T61" fmla="*/ 272 h 666"/>
                <a:gd name="T62" fmla="*/ 28 w 596"/>
                <a:gd name="T63" fmla="*/ 339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</p:grpSp>
      <p:sp>
        <p:nvSpPr>
          <p:cNvPr id="87085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7086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7087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87088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87089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86BB3EA-662B-48BA-8C56-6C04E02ACB52}" type="slidenum">
              <a:rPr lang="ru-RU">
                <a:solidFill>
                  <a:srgbClr val="00669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566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/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042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87043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grpSp>
          <p:nvGrpSpPr>
            <p:cNvPr id="87044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87045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46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47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</p:grpSp>
        <p:sp>
          <p:nvSpPr>
            <p:cNvPr id="87048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grpSp>
          <p:nvGrpSpPr>
            <p:cNvPr id="87049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87050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46 w 217"/>
                  <a:gd name="T1" fmla="*/ 210 h 210"/>
                  <a:gd name="T2" fmla="*/ 37 w 217"/>
                  <a:gd name="T3" fmla="*/ 198 h 210"/>
                  <a:gd name="T4" fmla="*/ 26 w 217"/>
                  <a:gd name="T5" fmla="*/ 181 h 210"/>
                  <a:gd name="T6" fmla="*/ 15 w 217"/>
                  <a:gd name="T7" fmla="*/ 159 h 210"/>
                  <a:gd name="T8" fmla="*/ 5 w 217"/>
                  <a:gd name="T9" fmla="*/ 135 h 210"/>
                  <a:gd name="T10" fmla="*/ 0 w 217"/>
                  <a:gd name="T11" fmla="*/ 109 h 210"/>
                  <a:gd name="T12" fmla="*/ 1 w 217"/>
                  <a:gd name="T13" fmla="*/ 82 h 210"/>
                  <a:gd name="T14" fmla="*/ 9 w 217"/>
                  <a:gd name="T15" fmla="*/ 57 h 210"/>
                  <a:gd name="T16" fmla="*/ 27 w 217"/>
                  <a:gd name="T17" fmla="*/ 35 h 210"/>
                  <a:gd name="T18" fmla="*/ 45 w 217"/>
                  <a:gd name="T19" fmla="*/ 22 h 210"/>
                  <a:gd name="T20" fmla="*/ 60 w 217"/>
                  <a:gd name="T21" fmla="*/ 12 h 210"/>
                  <a:gd name="T22" fmla="*/ 72 w 217"/>
                  <a:gd name="T23" fmla="*/ 7 h 210"/>
                  <a:gd name="T24" fmla="*/ 81 w 217"/>
                  <a:gd name="T25" fmla="*/ 5 h 210"/>
                  <a:gd name="T26" fmla="*/ 88 w 217"/>
                  <a:gd name="T27" fmla="*/ 5 h 210"/>
                  <a:gd name="T28" fmla="*/ 104 w 217"/>
                  <a:gd name="T29" fmla="*/ 0 h 210"/>
                  <a:gd name="T30" fmla="*/ 148 w 217"/>
                  <a:gd name="T31" fmla="*/ 8 h 210"/>
                  <a:gd name="T32" fmla="*/ 160 w 217"/>
                  <a:gd name="T33" fmla="*/ 12 h 210"/>
                  <a:gd name="T34" fmla="*/ 172 w 217"/>
                  <a:gd name="T35" fmla="*/ 15 h 210"/>
                  <a:gd name="T36" fmla="*/ 182 w 217"/>
                  <a:gd name="T37" fmla="*/ 19 h 210"/>
                  <a:gd name="T38" fmla="*/ 190 w 217"/>
                  <a:gd name="T39" fmla="*/ 23 h 210"/>
                  <a:gd name="T40" fmla="*/ 198 w 217"/>
                  <a:gd name="T41" fmla="*/ 27 h 210"/>
                  <a:gd name="T42" fmla="*/ 205 w 217"/>
                  <a:gd name="T43" fmla="*/ 32 h 210"/>
                  <a:gd name="T44" fmla="*/ 211 w 217"/>
                  <a:gd name="T45" fmla="*/ 38 h 210"/>
                  <a:gd name="T46" fmla="*/ 217 w 217"/>
                  <a:gd name="T47" fmla="*/ 45 h 210"/>
                  <a:gd name="T48" fmla="*/ 205 w 217"/>
                  <a:gd name="T49" fmla="*/ 40 h 210"/>
                  <a:gd name="T50" fmla="*/ 194 w 217"/>
                  <a:gd name="T51" fmla="*/ 36 h 210"/>
                  <a:gd name="T52" fmla="*/ 183 w 217"/>
                  <a:gd name="T53" fmla="*/ 33 h 210"/>
                  <a:gd name="T54" fmla="*/ 172 w 217"/>
                  <a:gd name="T55" fmla="*/ 30 h 210"/>
                  <a:gd name="T56" fmla="*/ 163 w 217"/>
                  <a:gd name="T57" fmla="*/ 27 h 210"/>
                  <a:gd name="T58" fmla="*/ 153 w 217"/>
                  <a:gd name="T59" fmla="*/ 26 h 210"/>
                  <a:gd name="T60" fmla="*/ 143 w 217"/>
                  <a:gd name="T61" fmla="*/ 24 h 210"/>
                  <a:gd name="T62" fmla="*/ 134 w 217"/>
                  <a:gd name="T63" fmla="*/ 24 h 210"/>
                  <a:gd name="T64" fmla="*/ 125 w 217"/>
                  <a:gd name="T65" fmla="*/ 24 h 210"/>
                  <a:gd name="T66" fmla="*/ 116 w 217"/>
                  <a:gd name="T67" fmla="*/ 25 h 210"/>
                  <a:gd name="T68" fmla="*/ 107 w 217"/>
                  <a:gd name="T69" fmla="*/ 27 h 210"/>
                  <a:gd name="T70" fmla="*/ 99 w 217"/>
                  <a:gd name="T71" fmla="*/ 29 h 210"/>
                  <a:gd name="T72" fmla="*/ 91 w 217"/>
                  <a:gd name="T73" fmla="*/ 33 h 210"/>
                  <a:gd name="T74" fmla="*/ 82 w 217"/>
                  <a:gd name="T75" fmla="*/ 36 h 210"/>
                  <a:gd name="T76" fmla="*/ 74 w 217"/>
                  <a:gd name="T77" fmla="*/ 41 h 210"/>
                  <a:gd name="T78" fmla="*/ 66 w 217"/>
                  <a:gd name="T79" fmla="*/ 46 h 210"/>
                  <a:gd name="T80" fmla="*/ 52 w 217"/>
                  <a:gd name="T81" fmla="*/ 61 h 210"/>
                  <a:gd name="T82" fmla="*/ 42 w 217"/>
                  <a:gd name="T83" fmla="*/ 80 h 210"/>
                  <a:gd name="T84" fmla="*/ 37 w 217"/>
                  <a:gd name="T85" fmla="*/ 103 h 210"/>
                  <a:gd name="T86" fmla="*/ 35 w 217"/>
                  <a:gd name="T87" fmla="*/ 126 h 210"/>
                  <a:gd name="T88" fmla="*/ 35 w 217"/>
                  <a:gd name="T89" fmla="*/ 151 h 210"/>
                  <a:gd name="T90" fmla="*/ 38 w 217"/>
                  <a:gd name="T91" fmla="*/ 174 h 210"/>
                  <a:gd name="T92" fmla="*/ 41 w 217"/>
                  <a:gd name="T93" fmla="*/ 194 h 210"/>
                  <a:gd name="T94" fmla="*/ 46 w 217"/>
                  <a:gd name="T95" fmla="*/ 21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51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109 w 182"/>
                  <a:gd name="T1" fmla="*/ 0 h 213"/>
                  <a:gd name="T2" fmla="*/ 112 w 182"/>
                  <a:gd name="T3" fmla="*/ 2 h 213"/>
                  <a:gd name="T4" fmla="*/ 118 w 182"/>
                  <a:gd name="T5" fmla="*/ 8 h 213"/>
                  <a:gd name="T6" fmla="*/ 127 w 182"/>
                  <a:gd name="T7" fmla="*/ 18 h 213"/>
                  <a:gd name="T8" fmla="*/ 137 w 182"/>
                  <a:gd name="T9" fmla="*/ 33 h 213"/>
                  <a:gd name="T10" fmla="*/ 145 w 182"/>
                  <a:gd name="T11" fmla="*/ 52 h 213"/>
                  <a:gd name="T12" fmla="*/ 150 w 182"/>
                  <a:gd name="T13" fmla="*/ 76 h 213"/>
                  <a:gd name="T14" fmla="*/ 150 w 182"/>
                  <a:gd name="T15" fmla="*/ 105 h 213"/>
                  <a:gd name="T16" fmla="*/ 144 w 182"/>
                  <a:gd name="T17" fmla="*/ 139 h 213"/>
                  <a:gd name="T18" fmla="*/ 140 w 182"/>
                  <a:gd name="T19" fmla="*/ 149 h 213"/>
                  <a:gd name="T20" fmla="*/ 136 w 182"/>
                  <a:gd name="T21" fmla="*/ 157 h 213"/>
                  <a:gd name="T22" fmla="*/ 131 w 182"/>
                  <a:gd name="T23" fmla="*/ 165 h 213"/>
                  <a:gd name="T24" fmla="*/ 125 w 182"/>
                  <a:gd name="T25" fmla="*/ 173 h 213"/>
                  <a:gd name="T26" fmla="*/ 117 w 182"/>
                  <a:gd name="T27" fmla="*/ 180 h 213"/>
                  <a:gd name="T28" fmla="*/ 110 w 182"/>
                  <a:gd name="T29" fmla="*/ 185 h 213"/>
                  <a:gd name="T30" fmla="*/ 102 w 182"/>
                  <a:gd name="T31" fmla="*/ 191 h 213"/>
                  <a:gd name="T32" fmla="*/ 92 w 182"/>
                  <a:gd name="T33" fmla="*/ 195 h 213"/>
                  <a:gd name="T34" fmla="*/ 82 w 182"/>
                  <a:gd name="T35" fmla="*/ 197 h 213"/>
                  <a:gd name="T36" fmla="*/ 72 w 182"/>
                  <a:gd name="T37" fmla="*/ 200 h 213"/>
                  <a:gd name="T38" fmla="*/ 61 w 182"/>
                  <a:gd name="T39" fmla="*/ 201 h 213"/>
                  <a:gd name="T40" fmla="*/ 49 w 182"/>
                  <a:gd name="T41" fmla="*/ 201 h 213"/>
                  <a:gd name="T42" fmla="*/ 37 w 182"/>
                  <a:gd name="T43" fmla="*/ 200 h 213"/>
                  <a:gd name="T44" fmla="*/ 25 w 182"/>
                  <a:gd name="T45" fmla="*/ 197 h 213"/>
                  <a:gd name="T46" fmla="*/ 12 w 182"/>
                  <a:gd name="T47" fmla="*/ 193 h 213"/>
                  <a:gd name="T48" fmla="*/ 0 w 182"/>
                  <a:gd name="T49" fmla="*/ 188 h 213"/>
                  <a:gd name="T50" fmla="*/ 11 w 182"/>
                  <a:gd name="T51" fmla="*/ 195 h 213"/>
                  <a:gd name="T52" fmla="*/ 22 w 182"/>
                  <a:gd name="T53" fmla="*/ 200 h 213"/>
                  <a:gd name="T54" fmla="*/ 33 w 182"/>
                  <a:gd name="T55" fmla="*/ 205 h 213"/>
                  <a:gd name="T56" fmla="*/ 43 w 182"/>
                  <a:gd name="T57" fmla="*/ 208 h 213"/>
                  <a:gd name="T58" fmla="*/ 53 w 182"/>
                  <a:gd name="T59" fmla="*/ 211 h 213"/>
                  <a:gd name="T60" fmla="*/ 63 w 182"/>
                  <a:gd name="T61" fmla="*/ 212 h 213"/>
                  <a:gd name="T62" fmla="*/ 73 w 182"/>
                  <a:gd name="T63" fmla="*/ 213 h 213"/>
                  <a:gd name="T64" fmla="*/ 83 w 182"/>
                  <a:gd name="T65" fmla="*/ 213 h 213"/>
                  <a:gd name="T66" fmla="*/ 91 w 182"/>
                  <a:gd name="T67" fmla="*/ 212 h 213"/>
                  <a:gd name="T68" fmla="*/ 100 w 182"/>
                  <a:gd name="T69" fmla="*/ 210 h 213"/>
                  <a:gd name="T70" fmla="*/ 108 w 182"/>
                  <a:gd name="T71" fmla="*/ 208 h 213"/>
                  <a:gd name="T72" fmla="*/ 116 w 182"/>
                  <a:gd name="T73" fmla="*/ 206 h 213"/>
                  <a:gd name="T74" fmla="*/ 123 w 182"/>
                  <a:gd name="T75" fmla="*/ 203 h 213"/>
                  <a:gd name="T76" fmla="*/ 130 w 182"/>
                  <a:gd name="T77" fmla="*/ 199 h 213"/>
                  <a:gd name="T78" fmla="*/ 136 w 182"/>
                  <a:gd name="T79" fmla="*/ 195 h 213"/>
                  <a:gd name="T80" fmla="*/ 142 w 182"/>
                  <a:gd name="T81" fmla="*/ 191 h 213"/>
                  <a:gd name="T82" fmla="*/ 158 w 182"/>
                  <a:gd name="T83" fmla="*/ 176 h 213"/>
                  <a:gd name="T84" fmla="*/ 169 w 182"/>
                  <a:gd name="T85" fmla="*/ 161 h 213"/>
                  <a:gd name="T86" fmla="*/ 176 w 182"/>
                  <a:gd name="T87" fmla="*/ 144 h 213"/>
                  <a:gd name="T88" fmla="*/ 179 w 182"/>
                  <a:gd name="T89" fmla="*/ 128 h 213"/>
                  <a:gd name="T90" fmla="*/ 181 w 182"/>
                  <a:gd name="T91" fmla="*/ 111 h 213"/>
                  <a:gd name="T92" fmla="*/ 181 w 182"/>
                  <a:gd name="T93" fmla="*/ 95 h 213"/>
                  <a:gd name="T94" fmla="*/ 182 w 182"/>
                  <a:gd name="T95" fmla="*/ 79 h 213"/>
                  <a:gd name="T96" fmla="*/ 173 w 182"/>
                  <a:gd name="T97" fmla="*/ 46 h 213"/>
                  <a:gd name="T98" fmla="*/ 156 w 182"/>
                  <a:gd name="T99" fmla="*/ 21 h 213"/>
                  <a:gd name="T100" fmla="*/ 151 w 182"/>
                  <a:gd name="T101" fmla="*/ 18 h 213"/>
                  <a:gd name="T102" fmla="*/ 147 w 182"/>
                  <a:gd name="T103" fmla="*/ 15 h 213"/>
                  <a:gd name="T104" fmla="*/ 142 w 182"/>
                  <a:gd name="T105" fmla="*/ 13 h 213"/>
                  <a:gd name="T106" fmla="*/ 138 w 182"/>
                  <a:gd name="T107" fmla="*/ 11 h 213"/>
                  <a:gd name="T108" fmla="*/ 132 w 182"/>
                  <a:gd name="T109" fmla="*/ 9 h 213"/>
                  <a:gd name="T110" fmla="*/ 126 w 182"/>
                  <a:gd name="T111" fmla="*/ 6 h 213"/>
                  <a:gd name="T112" fmla="*/ 119 w 182"/>
                  <a:gd name="T113" fmla="*/ 3 h 213"/>
                  <a:gd name="T114" fmla="*/ 109 w 182"/>
                  <a:gd name="T115" fmla="*/ 0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52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94 w 128"/>
                  <a:gd name="T1" fmla="*/ 0 h 217"/>
                  <a:gd name="T2" fmla="*/ 105 w 128"/>
                  <a:gd name="T3" fmla="*/ 9 h 217"/>
                  <a:gd name="T4" fmla="*/ 115 w 128"/>
                  <a:gd name="T5" fmla="*/ 27 h 217"/>
                  <a:gd name="T6" fmla="*/ 123 w 128"/>
                  <a:gd name="T7" fmla="*/ 50 h 217"/>
                  <a:gd name="T8" fmla="*/ 128 w 128"/>
                  <a:gd name="T9" fmla="*/ 78 h 217"/>
                  <a:gd name="T10" fmla="*/ 127 w 128"/>
                  <a:gd name="T11" fmla="*/ 111 h 217"/>
                  <a:gd name="T12" fmla="*/ 116 w 128"/>
                  <a:gd name="T13" fmla="*/ 145 h 217"/>
                  <a:gd name="T14" fmla="*/ 94 w 128"/>
                  <a:gd name="T15" fmla="*/ 181 h 217"/>
                  <a:gd name="T16" fmla="*/ 60 w 128"/>
                  <a:gd name="T17" fmla="*/ 217 h 217"/>
                  <a:gd name="T18" fmla="*/ 49 w 128"/>
                  <a:gd name="T19" fmla="*/ 213 h 217"/>
                  <a:gd name="T20" fmla="*/ 38 w 128"/>
                  <a:gd name="T21" fmla="*/ 210 h 217"/>
                  <a:gd name="T22" fmla="*/ 26 w 128"/>
                  <a:gd name="T23" fmla="*/ 205 h 217"/>
                  <a:gd name="T24" fmla="*/ 16 w 128"/>
                  <a:gd name="T25" fmla="*/ 201 h 217"/>
                  <a:gd name="T26" fmla="*/ 8 w 128"/>
                  <a:gd name="T27" fmla="*/ 196 h 217"/>
                  <a:gd name="T28" fmla="*/ 2 w 128"/>
                  <a:gd name="T29" fmla="*/ 190 h 217"/>
                  <a:gd name="T30" fmla="*/ 0 w 128"/>
                  <a:gd name="T31" fmla="*/ 183 h 217"/>
                  <a:gd name="T32" fmla="*/ 1 w 128"/>
                  <a:gd name="T33" fmla="*/ 178 h 217"/>
                  <a:gd name="T34" fmla="*/ 13 w 128"/>
                  <a:gd name="T35" fmla="*/ 171 h 217"/>
                  <a:gd name="T36" fmla="*/ 29 w 128"/>
                  <a:gd name="T37" fmla="*/ 161 h 217"/>
                  <a:gd name="T38" fmla="*/ 46 w 128"/>
                  <a:gd name="T39" fmla="*/ 150 h 217"/>
                  <a:gd name="T40" fmla="*/ 63 w 128"/>
                  <a:gd name="T41" fmla="*/ 134 h 217"/>
                  <a:gd name="T42" fmla="*/ 79 w 128"/>
                  <a:gd name="T43" fmla="*/ 112 h 217"/>
                  <a:gd name="T44" fmla="*/ 91 w 128"/>
                  <a:gd name="T45" fmla="*/ 83 h 217"/>
                  <a:gd name="T46" fmla="*/ 97 w 128"/>
                  <a:gd name="T47" fmla="*/ 46 h 217"/>
                  <a:gd name="T48" fmla="*/ 94 w 128"/>
                  <a:gd name="T49" fmla="*/ 0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53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75 w 117"/>
                  <a:gd name="T1" fmla="*/ 0 h 132"/>
                  <a:gd name="T2" fmla="*/ 0 w 117"/>
                  <a:gd name="T3" fmla="*/ 25 h 132"/>
                  <a:gd name="T4" fmla="*/ 3 w 117"/>
                  <a:gd name="T5" fmla="*/ 26 h 132"/>
                  <a:gd name="T6" fmla="*/ 14 w 117"/>
                  <a:gd name="T7" fmla="*/ 29 h 132"/>
                  <a:gd name="T8" fmla="*/ 29 w 117"/>
                  <a:gd name="T9" fmla="*/ 36 h 132"/>
                  <a:gd name="T10" fmla="*/ 46 w 117"/>
                  <a:gd name="T11" fmla="*/ 47 h 132"/>
                  <a:gd name="T12" fmla="*/ 66 w 117"/>
                  <a:gd name="T13" fmla="*/ 62 h 132"/>
                  <a:gd name="T14" fmla="*/ 84 w 117"/>
                  <a:gd name="T15" fmla="*/ 80 h 132"/>
                  <a:gd name="T16" fmla="*/ 102 w 117"/>
                  <a:gd name="T17" fmla="*/ 103 h 132"/>
                  <a:gd name="T18" fmla="*/ 116 w 117"/>
                  <a:gd name="T19" fmla="*/ 132 h 132"/>
                  <a:gd name="T20" fmla="*/ 117 w 117"/>
                  <a:gd name="T21" fmla="*/ 120 h 132"/>
                  <a:gd name="T22" fmla="*/ 115 w 117"/>
                  <a:gd name="T23" fmla="*/ 107 h 132"/>
                  <a:gd name="T24" fmla="*/ 108 w 117"/>
                  <a:gd name="T25" fmla="*/ 90 h 132"/>
                  <a:gd name="T26" fmla="*/ 99 w 117"/>
                  <a:gd name="T27" fmla="*/ 74 h 132"/>
                  <a:gd name="T28" fmla="*/ 89 w 117"/>
                  <a:gd name="T29" fmla="*/ 58 h 132"/>
                  <a:gd name="T30" fmla="*/ 78 w 117"/>
                  <a:gd name="T31" fmla="*/ 45 h 132"/>
                  <a:gd name="T32" fmla="*/ 67 w 117"/>
                  <a:gd name="T33" fmla="*/ 36 h 132"/>
                  <a:gd name="T34" fmla="*/ 58 w 117"/>
                  <a:gd name="T35" fmla="*/ 32 h 132"/>
                  <a:gd name="T36" fmla="*/ 69 w 117"/>
                  <a:gd name="T37" fmla="*/ 29 h 132"/>
                  <a:gd name="T38" fmla="*/ 79 w 117"/>
                  <a:gd name="T39" fmla="*/ 28 h 132"/>
                  <a:gd name="T40" fmla="*/ 89 w 117"/>
                  <a:gd name="T41" fmla="*/ 26 h 132"/>
                  <a:gd name="T42" fmla="*/ 98 w 117"/>
                  <a:gd name="T43" fmla="*/ 25 h 132"/>
                  <a:gd name="T44" fmla="*/ 105 w 117"/>
                  <a:gd name="T45" fmla="*/ 24 h 132"/>
                  <a:gd name="T46" fmla="*/ 109 w 117"/>
                  <a:gd name="T47" fmla="*/ 22 h 132"/>
                  <a:gd name="T48" fmla="*/ 113 w 117"/>
                  <a:gd name="T49" fmla="*/ 21 h 132"/>
                  <a:gd name="T50" fmla="*/ 114 w 117"/>
                  <a:gd name="T51" fmla="*/ 21 h 132"/>
                  <a:gd name="T52" fmla="*/ 75 w 117"/>
                  <a:gd name="T53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54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>
                  <a:gd name="T0" fmla="*/ 29 w 29"/>
                  <a:gd name="T1" fmla="*/ 0 h 77"/>
                  <a:gd name="T2" fmla="*/ 23 w 29"/>
                  <a:gd name="T3" fmla="*/ 0 h 77"/>
                  <a:gd name="T4" fmla="*/ 16 w 29"/>
                  <a:gd name="T5" fmla="*/ 4 h 77"/>
                  <a:gd name="T6" fmla="*/ 9 w 29"/>
                  <a:gd name="T7" fmla="*/ 9 h 77"/>
                  <a:gd name="T8" fmla="*/ 4 w 29"/>
                  <a:gd name="T9" fmla="*/ 19 h 77"/>
                  <a:gd name="T10" fmla="*/ 1 w 29"/>
                  <a:gd name="T11" fmla="*/ 30 h 77"/>
                  <a:gd name="T12" fmla="*/ 0 w 29"/>
                  <a:gd name="T13" fmla="*/ 44 h 77"/>
                  <a:gd name="T14" fmla="*/ 3 w 29"/>
                  <a:gd name="T15" fmla="*/ 60 h 77"/>
                  <a:gd name="T16" fmla="*/ 11 w 29"/>
                  <a:gd name="T17" fmla="*/ 77 h 77"/>
                  <a:gd name="T18" fmla="*/ 15 w 29"/>
                  <a:gd name="T19" fmla="*/ 53 h 77"/>
                  <a:gd name="T20" fmla="*/ 19 w 29"/>
                  <a:gd name="T21" fmla="*/ 37 h 77"/>
                  <a:gd name="T22" fmla="*/ 23 w 29"/>
                  <a:gd name="T23" fmla="*/ 22 h 77"/>
                  <a:gd name="T24" fmla="*/ 29 w 29"/>
                  <a:gd name="T25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grpSp>
            <p:nvGrpSpPr>
              <p:cNvPr id="87055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87056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12 w 207"/>
                    <a:gd name="T1" fmla="*/ 44 h 564"/>
                    <a:gd name="T2" fmla="*/ 6 w 207"/>
                    <a:gd name="T3" fmla="*/ 72 h 564"/>
                    <a:gd name="T4" fmla="*/ 3 w 207"/>
                    <a:gd name="T5" fmla="*/ 99 h 564"/>
                    <a:gd name="T6" fmla="*/ 0 w 207"/>
                    <a:gd name="T7" fmla="*/ 125 h 564"/>
                    <a:gd name="T8" fmla="*/ 0 w 207"/>
                    <a:gd name="T9" fmla="*/ 151 h 564"/>
                    <a:gd name="T10" fmla="*/ 3 w 207"/>
                    <a:gd name="T11" fmla="*/ 180 h 564"/>
                    <a:gd name="T12" fmla="*/ 7 w 207"/>
                    <a:gd name="T13" fmla="*/ 211 h 564"/>
                    <a:gd name="T14" fmla="*/ 16 w 207"/>
                    <a:gd name="T15" fmla="*/ 247 h 564"/>
                    <a:gd name="T16" fmla="*/ 29 w 207"/>
                    <a:gd name="T17" fmla="*/ 287 h 564"/>
                    <a:gd name="T18" fmla="*/ 43 w 207"/>
                    <a:gd name="T19" fmla="*/ 325 h 564"/>
                    <a:gd name="T20" fmla="*/ 61 w 207"/>
                    <a:gd name="T21" fmla="*/ 364 h 564"/>
                    <a:gd name="T22" fmla="*/ 83 w 207"/>
                    <a:gd name="T23" fmla="*/ 406 h 564"/>
                    <a:gd name="T24" fmla="*/ 106 w 207"/>
                    <a:gd name="T25" fmla="*/ 446 h 564"/>
                    <a:gd name="T26" fmla="*/ 132 w 207"/>
                    <a:gd name="T27" fmla="*/ 483 h 564"/>
                    <a:gd name="T28" fmla="*/ 157 w 207"/>
                    <a:gd name="T29" fmla="*/ 516 h 564"/>
                    <a:gd name="T30" fmla="*/ 182 w 207"/>
                    <a:gd name="T31" fmla="*/ 544 h 564"/>
                    <a:gd name="T32" fmla="*/ 207 w 207"/>
                    <a:gd name="T33" fmla="*/ 564 h 564"/>
                    <a:gd name="T34" fmla="*/ 160 w 207"/>
                    <a:gd name="T35" fmla="*/ 501 h 564"/>
                    <a:gd name="T36" fmla="*/ 127 w 207"/>
                    <a:gd name="T37" fmla="*/ 448 h 564"/>
                    <a:gd name="T38" fmla="*/ 103 w 207"/>
                    <a:gd name="T39" fmla="*/ 405 h 564"/>
                    <a:gd name="T40" fmla="*/ 87 w 207"/>
                    <a:gd name="T41" fmla="*/ 368 h 564"/>
                    <a:gd name="T42" fmla="*/ 75 w 207"/>
                    <a:gd name="T43" fmla="*/ 337 h 564"/>
                    <a:gd name="T44" fmla="*/ 68 w 207"/>
                    <a:gd name="T45" fmla="*/ 309 h 564"/>
                    <a:gd name="T46" fmla="*/ 63 w 207"/>
                    <a:gd name="T47" fmla="*/ 285 h 564"/>
                    <a:gd name="T48" fmla="*/ 56 w 207"/>
                    <a:gd name="T49" fmla="*/ 261 h 564"/>
                    <a:gd name="T50" fmla="*/ 44 w 207"/>
                    <a:gd name="T51" fmla="*/ 205 h 564"/>
                    <a:gd name="T52" fmla="*/ 41 w 207"/>
                    <a:gd name="T53" fmla="*/ 140 h 564"/>
                    <a:gd name="T54" fmla="*/ 43 w 207"/>
                    <a:gd name="T55" fmla="*/ 68 h 564"/>
                    <a:gd name="T56" fmla="*/ 50 w 207"/>
                    <a:gd name="T57" fmla="*/ 0 h 564"/>
                    <a:gd name="T58" fmla="*/ 12 w 207"/>
                    <a:gd name="T59" fmla="*/ 44 h 5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3600">
                    <a:solidFill>
                      <a:srgbClr val="006699"/>
                    </a:solidFill>
                  </a:endParaRPr>
                </a:p>
              </p:txBody>
            </p:sp>
            <p:sp>
              <p:nvSpPr>
                <p:cNvPr id="87057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9 h 232"/>
                    <a:gd name="T2" fmla="*/ 14 w 47"/>
                    <a:gd name="T3" fmla="*/ 55 h 232"/>
                    <a:gd name="T4" fmla="*/ 22 w 47"/>
                    <a:gd name="T5" fmla="*/ 101 h 232"/>
                    <a:gd name="T6" fmla="*/ 24 w 47"/>
                    <a:gd name="T7" fmla="*/ 159 h 232"/>
                    <a:gd name="T8" fmla="*/ 19 w 47"/>
                    <a:gd name="T9" fmla="*/ 232 h 232"/>
                    <a:gd name="T10" fmla="*/ 45 w 47"/>
                    <a:gd name="T11" fmla="*/ 217 h 232"/>
                    <a:gd name="T12" fmla="*/ 47 w 47"/>
                    <a:gd name="T13" fmla="*/ 178 h 232"/>
                    <a:gd name="T14" fmla="*/ 47 w 47"/>
                    <a:gd name="T15" fmla="*/ 140 h 232"/>
                    <a:gd name="T16" fmla="*/ 45 w 47"/>
                    <a:gd name="T17" fmla="*/ 103 h 232"/>
                    <a:gd name="T18" fmla="*/ 41 w 47"/>
                    <a:gd name="T19" fmla="*/ 71 h 232"/>
                    <a:gd name="T20" fmla="*/ 36 w 47"/>
                    <a:gd name="T21" fmla="*/ 52 h 232"/>
                    <a:gd name="T22" fmla="*/ 29 w 47"/>
                    <a:gd name="T23" fmla="*/ 34 h 232"/>
                    <a:gd name="T24" fmla="*/ 22 w 47"/>
                    <a:gd name="T25" fmla="*/ 17 h 232"/>
                    <a:gd name="T26" fmla="*/ 13 w 47"/>
                    <a:gd name="T27" fmla="*/ 0 h 232"/>
                    <a:gd name="T28" fmla="*/ 0 w 47"/>
                    <a:gd name="T29" fmla="*/ 19 h 2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3600">
                    <a:solidFill>
                      <a:srgbClr val="006699"/>
                    </a:solidFill>
                  </a:endParaRPr>
                </a:p>
              </p:txBody>
            </p:sp>
            <p:sp>
              <p:nvSpPr>
                <p:cNvPr id="87058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>
                    <a:gd name="T0" fmla="*/ 87 w 87"/>
                    <a:gd name="T1" fmla="*/ 22 h 40"/>
                    <a:gd name="T2" fmla="*/ 77 w 87"/>
                    <a:gd name="T3" fmla="*/ 17 h 40"/>
                    <a:gd name="T4" fmla="*/ 68 w 87"/>
                    <a:gd name="T5" fmla="*/ 12 h 40"/>
                    <a:gd name="T6" fmla="*/ 58 w 87"/>
                    <a:gd name="T7" fmla="*/ 7 h 40"/>
                    <a:gd name="T8" fmla="*/ 47 w 87"/>
                    <a:gd name="T9" fmla="*/ 5 h 40"/>
                    <a:gd name="T10" fmla="*/ 37 w 87"/>
                    <a:gd name="T11" fmla="*/ 3 h 40"/>
                    <a:gd name="T12" fmla="*/ 26 w 87"/>
                    <a:gd name="T13" fmla="*/ 2 h 40"/>
                    <a:gd name="T14" fmla="*/ 13 w 87"/>
                    <a:gd name="T15" fmla="*/ 0 h 40"/>
                    <a:gd name="T16" fmla="*/ 0 w 87"/>
                    <a:gd name="T17" fmla="*/ 2 h 40"/>
                    <a:gd name="T18" fmla="*/ 6 w 87"/>
                    <a:gd name="T19" fmla="*/ 6 h 40"/>
                    <a:gd name="T20" fmla="*/ 14 w 87"/>
                    <a:gd name="T21" fmla="*/ 10 h 40"/>
                    <a:gd name="T22" fmla="*/ 22 w 87"/>
                    <a:gd name="T23" fmla="*/ 14 h 40"/>
                    <a:gd name="T24" fmla="*/ 33 w 87"/>
                    <a:gd name="T25" fmla="*/ 18 h 40"/>
                    <a:gd name="T26" fmla="*/ 42 w 87"/>
                    <a:gd name="T27" fmla="*/ 22 h 40"/>
                    <a:gd name="T28" fmla="*/ 52 w 87"/>
                    <a:gd name="T29" fmla="*/ 27 h 40"/>
                    <a:gd name="T30" fmla="*/ 64 w 87"/>
                    <a:gd name="T31" fmla="*/ 33 h 40"/>
                    <a:gd name="T32" fmla="*/ 74 w 87"/>
                    <a:gd name="T33" fmla="*/ 40 h 40"/>
                    <a:gd name="T34" fmla="*/ 87 w 87"/>
                    <a:gd name="T35" fmla="*/ 22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3600">
                    <a:solidFill>
                      <a:srgbClr val="006699"/>
                    </a:solidFill>
                  </a:endParaRPr>
                </a:p>
              </p:txBody>
            </p:sp>
          </p:grpSp>
        </p:grpSp>
        <p:grpSp>
          <p:nvGrpSpPr>
            <p:cNvPr id="87059" name="Group 19"/>
            <p:cNvGrpSpPr>
              <a:grpSpLocks/>
            </p:cNvGrpSpPr>
            <p:nvPr/>
          </p:nvGrpSpPr>
          <p:grpSpPr bwMode="auto">
            <a:xfrm rot="-15351438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87060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61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62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</p:grpSp>
        <p:grpSp>
          <p:nvGrpSpPr>
            <p:cNvPr id="87063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87064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65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66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</p:grpSp>
        <p:grpSp>
          <p:nvGrpSpPr>
            <p:cNvPr id="87067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87068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69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70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</p:grpSp>
        <p:sp>
          <p:nvSpPr>
            <p:cNvPr id="87071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72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73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74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75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76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77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78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5 h 237"/>
                <a:gd name="T4" fmla="*/ 3 w 257"/>
                <a:gd name="T5" fmla="*/ 50 h 237"/>
                <a:gd name="T6" fmla="*/ 6 w 257"/>
                <a:gd name="T7" fmla="*/ 75 h 237"/>
                <a:gd name="T8" fmla="*/ 11 w 257"/>
                <a:gd name="T9" fmla="*/ 98 h 237"/>
                <a:gd name="T10" fmla="*/ 18 w 257"/>
                <a:gd name="T11" fmla="*/ 119 h 237"/>
                <a:gd name="T12" fmla="*/ 27 w 257"/>
                <a:gd name="T13" fmla="*/ 141 h 237"/>
                <a:gd name="T14" fmla="*/ 38 w 257"/>
                <a:gd name="T15" fmla="*/ 161 h 237"/>
                <a:gd name="T16" fmla="*/ 51 w 257"/>
                <a:gd name="T17" fmla="*/ 178 h 237"/>
                <a:gd name="T18" fmla="*/ 67 w 257"/>
                <a:gd name="T19" fmla="*/ 194 h 237"/>
                <a:gd name="T20" fmla="*/ 86 w 257"/>
                <a:gd name="T21" fmla="*/ 208 h 237"/>
                <a:gd name="T22" fmla="*/ 106 w 257"/>
                <a:gd name="T23" fmla="*/ 219 h 237"/>
                <a:gd name="T24" fmla="*/ 131 w 257"/>
                <a:gd name="T25" fmla="*/ 228 h 237"/>
                <a:gd name="T26" fmla="*/ 158 w 257"/>
                <a:gd name="T27" fmla="*/ 234 h 237"/>
                <a:gd name="T28" fmla="*/ 188 w 257"/>
                <a:gd name="T29" fmla="*/ 237 h 237"/>
                <a:gd name="T30" fmla="*/ 220 w 257"/>
                <a:gd name="T31" fmla="*/ 236 h 237"/>
                <a:gd name="T32" fmla="*/ 257 w 257"/>
                <a:gd name="T33" fmla="*/ 232 h 237"/>
                <a:gd name="T34" fmla="*/ 224 w 257"/>
                <a:gd name="T35" fmla="*/ 227 h 237"/>
                <a:gd name="T36" fmla="*/ 195 w 257"/>
                <a:gd name="T37" fmla="*/ 220 h 237"/>
                <a:gd name="T38" fmla="*/ 170 w 257"/>
                <a:gd name="T39" fmla="*/ 212 h 237"/>
                <a:gd name="T40" fmla="*/ 148 w 257"/>
                <a:gd name="T41" fmla="*/ 204 h 237"/>
                <a:gd name="T42" fmla="*/ 128 w 257"/>
                <a:gd name="T43" fmla="*/ 193 h 237"/>
                <a:gd name="T44" fmla="*/ 112 w 257"/>
                <a:gd name="T45" fmla="*/ 182 h 237"/>
                <a:gd name="T46" fmla="*/ 97 w 257"/>
                <a:gd name="T47" fmla="*/ 169 h 237"/>
                <a:gd name="T48" fmla="*/ 84 w 257"/>
                <a:gd name="T49" fmla="*/ 155 h 237"/>
                <a:gd name="T50" fmla="*/ 72 w 257"/>
                <a:gd name="T51" fmla="*/ 141 h 237"/>
                <a:gd name="T52" fmla="*/ 61 w 257"/>
                <a:gd name="T53" fmla="*/ 125 h 237"/>
                <a:gd name="T54" fmla="*/ 52 w 257"/>
                <a:gd name="T55" fmla="*/ 107 h 237"/>
                <a:gd name="T56" fmla="*/ 43 w 257"/>
                <a:gd name="T57" fmla="*/ 88 h 237"/>
                <a:gd name="T58" fmla="*/ 33 w 257"/>
                <a:gd name="T59" fmla="*/ 69 h 237"/>
                <a:gd name="T60" fmla="*/ 23 w 257"/>
                <a:gd name="T61" fmla="*/ 47 h 237"/>
                <a:gd name="T62" fmla="*/ 12 w 257"/>
                <a:gd name="T63" fmla="*/ 24 h 237"/>
                <a:gd name="T64" fmla="*/ 0 w 257"/>
                <a:gd name="T6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79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77 w 124"/>
                <a:gd name="T1" fmla="*/ 0 h 110"/>
                <a:gd name="T2" fmla="*/ 124 w 124"/>
                <a:gd name="T3" fmla="*/ 108 h 110"/>
                <a:gd name="T4" fmla="*/ 120 w 124"/>
                <a:gd name="T5" fmla="*/ 107 h 110"/>
                <a:gd name="T6" fmla="*/ 107 w 124"/>
                <a:gd name="T7" fmla="*/ 105 h 110"/>
                <a:gd name="T8" fmla="*/ 89 w 124"/>
                <a:gd name="T9" fmla="*/ 101 h 110"/>
                <a:gd name="T10" fmla="*/ 68 w 124"/>
                <a:gd name="T11" fmla="*/ 99 h 110"/>
                <a:gd name="T12" fmla="*/ 45 w 124"/>
                <a:gd name="T13" fmla="*/ 97 h 110"/>
                <a:gd name="T14" fmla="*/ 25 w 124"/>
                <a:gd name="T15" fmla="*/ 98 h 110"/>
                <a:gd name="T16" fmla="*/ 9 w 124"/>
                <a:gd name="T17" fmla="*/ 102 h 110"/>
                <a:gd name="T18" fmla="*/ 0 w 124"/>
                <a:gd name="T19" fmla="*/ 110 h 110"/>
                <a:gd name="T20" fmla="*/ 4 w 124"/>
                <a:gd name="T21" fmla="*/ 98 h 110"/>
                <a:gd name="T22" fmla="*/ 8 w 124"/>
                <a:gd name="T23" fmla="*/ 89 h 110"/>
                <a:gd name="T24" fmla="*/ 16 w 124"/>
                <a:gd name="T25" fmla="*/ 82 h 110"/>
                <a:gd name="T26" fmla="*/ 25 w 124"/>
                <a:gd name="T27" fmla="*/ 76 h 110"/>
                <a:gd name="T28" fmla="*/ 36 w 124"/>
                <a:gd name="T29" fmla="*/ 72 h 110"/>
                <a:gd name="T30" fmla="*/ 47 w 124"/>
                <a:gd name="T31" fmla="*/ 71 h 110"/>
                <a:gd name="T32" fmla="*/ 59 w 124"/>
                <a:gd name="T33" fmla="*/ 71 h 110"/>
                <a:gd name="T34" fmla="*/ 72 w 124"/>
                <a:gd name="T35" fmla="*/ 74 h 110"/>
                <a:gd name="T36" fmla="*/ 73 w 124"/>
                <a:gd name="T37" fmla="*/ 71 h 110"/>
                <a:gd name="T38" fmla="*/ 70 w 124"/>
                <a:gd name="T39" fmla="*/ 56 h 110"/>
                <a:gd name="T40" fmla="*/ 67 w 124"/>
                <a:gd name="T41" fmla="*/ 38 h 110"/>
                <a:gd name="T42" fmla="*/ 65 w 124"/>
                <a:gd name="T43" fmla="*/ 30 h 110"/>
                <a:gd name="T44" fmla="*/ 63 w 124"/>
                <a:gd name="T45" fmla="*/ 30 h 110"/>
                <a:gd name="T46" fmla="*/ 61 w 124"/>
                <a:gd name="T47" fmla="*/ 29 h 110"/>
                <a:gd name="T48" fmla="*/ 59 w 124"/>
                <a:gd name="T49" fmla="*/ 26 h 110"/>
                <a:gd name="T50" fmla="*/ 57 w 124"/>
                <a:gd name="T51" fmla="*/ 23 h 110"/>
                <a:gd name="T52" fmla="*/ 57 w 124"/>
                <a:gd name="T53" fmla="*/ 19 h 110"/>
                <a:gd name="T54" fmla="*/ 59 w 124"/>
                <a:gd name="T55" fmla="*/ 14 h 110"/>
                <a:gd name="T56" fmla="*/ 66 w 124"/>
                <a:gd name="T57" fmla="*/ 8 h 110"/>
                <a:gd name="T58" fmla="*/ 77 w 124"/>
                <a:gd name="T5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80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81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31 w 46"/>
                <a:gd name="T1" fmla="*/ 0 h 94"/>
                <a:gd name="T2" fmla="*/ 20 w 46"/>
                <a:gd name="T3" fmla="*/ 38 h 94"/>
                <a:gd name="T4" fmla="*/ 15 w 46"/>
                <a:gd name="T5" fmla="*/ 62 h 94"/>
                <a:gd name="T6" fmla="*/ 11 w 46"/>
                <a:gd name="T7" fmla="*/ 79 h 94"/>
                <a:gd name="T8" fmla="*/ 0 w 46"/>
                <a:gd name="T9" fmla="*/ 94 h 94"/>
                <a:gd name="T10" fmla="*/ 12 w 46"/>
                <a:gd name="T11" fmla="*/ 88 h 94"/>
                <a:gd name="T12" fmla="*/ 23 w 46"/>
                <a:gd name="T13" fmla="*/ 80 h 94"/>
                <a:gd name="T14" fmla="*/ 32 w 46"/>
                <a:gd name="T15" fmla="*/ 69 h 94"/>
                <a:gd name="T16" fmla="*/ 40 w 46"/>
                <a:gd name="T17" fmla="*/ 57 h 94"/>
                <a:gd name="T18" fmla="*/ 45 w 46"/>
                <a:gd name="T19" fmla="*/ 44 h 94"/>
                <a:gd name="T20" fmla="*/ 46 w 46"/>
                <a:gd name="T21" fmla="*/ 30 h 94"/>
                <a:gd name="T22" fmla="*/ 42 w 46"/>
                <a:gd name="T23" fmla="*/ 15 h 94"/>
                <a:gd name="T24" fmla="*/ 31 w 46"/>
                <a:gd name="T2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82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83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84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16 w 596"/>
                <a:gd name="T1" fmla="*/ 370 h 666"/>
                <a:gd name="T2" fmla="*/ 6 w 596"/>
                <a:gd name="T3" fmla="*/ 341 h 666"/>
                <a:gd name="T4" fmla="*/ 0 w 596"/>
                <a:gd name="T5" fmla="*/ 289 h 666"/>
                <a:gd name="T6" fmla="*/ 4 w 596"/>
                <a:gd name="T7" fmla="*/ 222 h 666"/>
                <a:gd name="T8" fmla="*/ 25 w 596"/>
                <a:gd name="T9" fmla="*/ 151 h 666"/>
                <a:gd name="T10" fmla="*/ 69 w 596"/>
                <a:gd name="T11" fmla="*/ 84 h 666"/>
                <a:gd name="T12" fmla="*/ 142 w 596"/>
                <a:gd name="T13" fmla="*/ 31 h 666"/>
                <a:gd name="T14" fmla="*/ 247 w 596"/>
                <a:gd name="T15" fmla="*/ 2 h 666"/>
                <a:gd name="T16" fmla="*/ 380 w 596"/>
                <a:gd name="T17" fmla="*/ 9 h 666"/>
                <a:gd name="T18" fmla="*/ 484 w 596"/>
                <a:gd name="T19" fmla="*/ 68 h 666"/>
                <a:gd name="T20" fmla="*/ 554 w 596"/>
                <a:gd name="T21" fmla="*/ 165 h 666"/>
                <a:gd name="T22" fmla="*/ 591 w 596"/>
                <a:gd name="T23" fmla="*/ 284 h 666"/>
                <a:gd name="T24" fmla="*/ 595 w 596"/>
                <a:gd name="T25" fmla="*/ 409 h 666"/>
                <a:gd name="T26" fmla="*/ 566 w 596"/>
                <a:gd name="T27" fmla="*/ 525 h 666"/>
                <a:gd name="T28" fmla="*/ 507 w 596"/>
                <a:gd name="T29" fmla="*/ 615 h 666"/>
                <a:gd name="T30" fmla="*/ 417 w 596"/>
                <a:gd name="T31" fmla="*/ 663 h 666"/>
                <a:gd name="T32" fmla="*/ 389 w 596"/>
                <a:gd name="T33" fmla="*/ 659 h 666"/>
                <a:gd name="T34" fmla="*/ 441 w 596"/>
                <a:gd name="T35" fmla="*/ 617 h 666"/>
                <a:gd name="T36" fmla="*/ 482 w 596"/>
                <a:gd name="T37" fmla="*/ 544 h 666"/>
                <a:gd name="T38" fmla="*/ 509 w 596"/>
                <a:gd name="T39" fmla="*/ 454 h 666"/>
                <a:gd name="T40" fmla="*/ 520 w 596"/>
                <a:gd name="T41" fmla="*/ 355 h 666"/>
                <a:gd name="T42" fmla="*/ 514 w 596"/>
                <a:gd name="T43" fmla="*/ 258 h 666"/>
                <a:gd name="T44" fmla="*/ 485 w 596"/>
                <a:gd name="T45" fmla="*/ 174 h 666"/>
                <a:gd name="T46" fmla="*/ 433 w 596"/>
                <a:gd name="T47" fmla="*/ 112 h 666"/>
                <a:gd name="T48" fmla="*/ 341 w 596"/>
                <a:gd name="T49" fmla="*/ 75 h 666"/>
                <a:gd name="T50" fmla="*/ 246 w 596"/>
                <a:gd name="T51" fmla="*/ 61 h 666"/>
                <a:gd name="T52" fmla="*/ 174 w 596"/>
                <a:gd name="T53" fmla="*/ 71 h 666"/>
                <a:gd name="T54" fmla="*/ 121 w 596"/>
                <a:gd name="T55" fmla="*/ 101 h 666"/>
                <a:gd name="T56" fmla="*/ 84 w 596"/>
                <a:gd name="T57" fmla="*/ 149 h 666"/>
                <a:gd name="T58" fmla="*/ 57 w 596"/>
                <a:gd name="T59" fmla="*/ 206 h 666"/>
                <a:gd name="T60" fmla="*/ 40 w 596"/>
                <a:gd name="T61" fmla="*/ 272 h 666"/>
                <a:gd name="T62" fmla="*/ 28 w 596"/>
                <a:gd name="T63" fmla="*/ 339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</p:grpSp>
      <p:sp>
        <p:nvSpPr>
          <p:cNvPr id="87085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7086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7087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87088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87089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86BB3EA-662B-48BA-8C56-6C04E02ACB52}" type="slidenum">
              <a:rPr lang="ru-RU">
                <a:solidFill>
                  <a:srgbClr val="00669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760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ransition/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042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87043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grpSp>
          <p:nvGrpSpPr>
            <p:cNvPr id="87044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87045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46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47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</p:grpSp>
        <p:sp>
          <p:nvSpPr>
            <p:cNvPr id="87048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grpSp>
          <p:nvGrpSpPr>
            <p:cNvPr id="87049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87050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46 w 217"/>
                  <a:gd name="T1" fmla="*/ 210 h 210"/>
                  <a:gd name="T2" fmla="*/ 37 w 217"/>
                  <a:gd name="T3" fmla="*/ 198 h 210"/>
                  <a:gd name="T4" fmla="*/ 26 w 217"/>
                  <a:gd name="T5" fmla="*/ 181 h 210"/>
                  <a:gd name="T6" fmla="*/ 15 w 217"/>
                  <a:gd name="T7" fmla="*/ 159 h 210"/>
                  <a:gd name="T8" fmla="*/ 5 w 217"/>
                  <a:gd name="T9" fmla="*/ 135 h 210"/>
                  <a:gd name="T10" fmla="*/ 0 w 217"/>
                  <a:gd name="T11" fmla="*/ 109 h 210"/>
                  <a:gd name="T12" fmla="*/ 1 w 217"/>
                  <a:gd name="T13" fmla="*/ 82 h 210"/>
                  <a:gd name="T14" fmla="*/ 9 w 217"/>
                  <a:gd name="T15" fmla="*/ 57 h 210"/>
                  <a:gd name="T16" fmla="*/ 27 w 217"/>
                  <a:gd name="T17" fmla="*/ 35 h 210"/>
                  <a:gd name="T18" fmla="*/ 45 w 217"/>
                  <a:gd name="T19" fmla="*/ 22 h 210"/>
                  <a:gd name="T20" fmla="*/ 60 w 217"/>
                  <a:gd name="T21" fmla="*/ 12 h 210"/>
                  <a:gd name="T22" fmla="*/ 72 w 217"/>
                  <a:gd name="T23" fmla="*/ 7 h 210"/>
                  <a:gd name="T24" fmla="*/ 81 w 217"/>
                  <a:gd name="T25" fmla="*/ 5 h 210"/>
                  <a:gd name="T26" fmla="*/ 88 w 217"/>
                  <a:gd name="T27" fmla="*/ 5 h 210"/>
                  <a:gd name="T28" fmla="*/ 104 w 217"/>
                  <a:gd name="T29" fmla="*/ 0 h 210"/>
                  <a:gd name="T30" fmla="*/ 148 w 217"/>
                  <a:gd name="T31" fmla="*/ 8 h 210"/>
                  <a:gd name="T32" fmla="*/ 160 w 217"/>
                  <a:gd name="T33" fmla="*/ 12 h 210"/>
                  <a:gd name="T34" fmla="*/ 172 w 217"/>
                  <a:gd name="T35" fmla="*/ 15 h 210"/>
                  <a:gd name="T36" fmla="*/ 182 w 217"/>
                  <a:gd name="T37" fmla="*/ 19 h 210"/>
                  <a:gd name="T38" fmla="*/ 190 w 217"/>
                  <a:gd name="T39" fmla="*/ 23 h 210"/>
                  <a:gd name="T40" fmla="*/ 198 w 217"/>
                  <a:gd name="T41" fmla="*/ 27 h 210"/>
                  <a:gd name="T42" fmla="*/ 205 w 217"/>
                  <a:gd name="T43" fmla="*/ 32 h 210"/>
                  <a:gd name="T44" fmla="*/ 211 w 217"/>
                  <a:gd name="T45" fmla="*/ 38 h 210"/>
                  <a:gd name="T46" fmla="*/ 217 w 217"/>
                  <a:gd name="T47" fmla="*/ 45 h 210"/>
                  <a:gd name="T48" fmla="*/ 205 w 217"/>
                  <a:gd name="T49" fmla="*/ 40 h 210"/>
                  <a:gd name="T50" fmla="*/ 194 w 217"/>
                  <a:gd name="T51" fmla="*/ 36 h 210"/>
                  <a:gd name="T52" fmla="*/ 183 w 217"/>
                  <a:gd name="T53" fmla="*/ 33 h 210"/>
                  <a:gd name="T54" fmla="*/ 172 w 217"/>
                  <a:gd name="T55" fmla="*/ 30 h 210"/>
                  <a:gd name="T56" fmla="*/ 163 w 217"/>
                  <a:gd name="T57" fmla="*/ 27 h 210"/>
                  <a:gd name="T58" fmla="*/ 153 w 217"/>
                  <a:gd name="T59" fmla="*/ 26 h 210"/>
                  <a:gd name="T60" fmla="*/ 143 w 217"/>
                  <a:gd name="T61" fmla="*/ 24 h 210"/>
                  <a:gd name="T62" fmla="*/ 134 w 217"/>
                  <a:gd name="T63" fmla="*/ 24 h 210"/>
                  <a:gd name="T64" fmla="*/ 125 w 217"/>
                  <a:gd name="T65" fmla="*/ 24 h 210"/>
                  <a:gd name="T66" fmla="*/ 116 w 217"/>
                  <a:gd name="T67" fmla="*/ 25 h 210"/>
                  <a:gd name="T68" fmla="*/ 107 w 217"/>
                  <a:gd name="T69" fmla="*/ 27 h 210"/>
                  <a:gd name="T70" fmla="*/ 99 w 217"/>
                  <a:gd name="T71" fmla="*/ 29 h 210"/>
                  <a:gd name="T72" fmla="*/ 91 w 217"/>
                  <a:gd name="T73" fmla="*/ 33 h 210"/>
                  <a:gd name="T74" fmla="*/ 82 w 217"/>
                  <a:gd name="T75" fmla="*/ 36 h 210"/>
                  <a:gd name="T76" fmla="*/ 74 w 217"/>
                  <a:gd name="T77" fmla="*/ 41 h 210"/>
                  <a:gd name="T78" fmla="*/ 66 w 217"/>
                  <a:gd name="T79" fmla="*/ 46 h 210"/>
                  <a:gd name="T80" fmla="*/ 52 w 217"/>
                  <a:gd name="T81" fmla="*/ 61 h 210"/>
                  <a:gd name="T82" fmla="*/ 42 w 217"/>
                  <a:gd name="T83" fmla="*/ 80 h 210"/>
                  <a:gd name="T84" fmla="*/ 37 w 217"/>
                  <a:gd name="T85" fmla="*/ 103 h 210"/>
                  <a:gd name="T86" fmla="*/ 35 w 217"/>
                  <a:gd name="T87" fmla="*/ 126 h 210"/>
                  <a:gd name="T88" fmla="*/ 35 w 217"/>
                  <a:gd name="T89" fmla="*/ 151 h 210"/>
                  <a:gd name="T90" fmla="*/ 38 w 217"/>
                  <a:gd name="T91" fmla="*/ 174 h 210"/>
                  <a:gd name="T92" fmla="*/ 41 w 217"/>
                  <a:gd name="T93" fmla="*/ 194 h 210"/>
                  <a:gd name="T94" fmla="*/ 46 w 217"/>
                  <a:gd name="T95" fmla="*/ 21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51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109 w 182"/>
                  <a:gd name="T1" fmla="*/ 0 h 213"/>
                  <a:gd name="T2" fmla="*/ 112 w 182"/>
                  <a:gd name="T3" fmla="*/ 2 h 213"/>
                  <a:gd name="T4" fmla="*/ 118 w 182"/>
                  <a:gd name="T5" fmla="*/ 8 h 213"/>
                  <a:gd name="T6" fmla="*/ 127 w 182"/>
                  <a:gd name="T7" fmla="*/ 18 h 213"/>
                  <a:gd name="T8" fmla="*/ 137 w 182"/>
                  <a:gd name="T9" fmla="*/ 33 h 213"/>
                  <a:gd name="T10" fmla="*/ 145 w 182"/>
                  <a:gd name="T11" fmla="*/ 52 h 213"/>
                  <a:gd name="T12" fmla="*/ 150 w 182"/>
                  <a:gd name="T13" fmla="*/ 76 h 213"/>
                  <a:gd name="T14" fmla="*/ 150 w 182"/>
                  <a:gd name="T15" fmla="*/ 105 h 213"/>
                  <a:gd name="T16" fmla="*/ 144 w 182"/>
                  <a:gd name="T17" fmla="*/ 139 h 213"/>
                  <a:gd name="T18" fmla="*/ 140 w 182"/>
                  <a:gd name="T19" fmla="*/ 149 h 213"/>
                  <a:gd name="T20" fmla="*/ 136 w 182"/>
                  <a:gd name="T21" fmla="*/ 157 h 213"/>
                  <a:gd name="T22" fmla="*/ 131 w 182"/>
                  <a:gd name="T23" fmla="*/ 165 h 213"/>
                  <a:gd name="T24" fmla="*/ 125 w 182"/>
                  <a:gd name="T25" fmla="*/ 173 h 213"/>
                  <a:gd name="T26" fmla="*/ 117 w 182"/>
                  <a:gd name="T27" fmla="*/ 180 h 213"/>
                  <a:gd name="T28" fmla="*/ 110 w 182"/>
                  <a:gd name="T29" fmla="*/ 185 h 213"/>
                  <a:gd name="T30" fmla="*/ 102 w 182"/>
                  <a:gd name="T31" fmla="*/ 191 h 213"/>
                  <a:gd name="T32" fmla="*/ 92 w 182"/>
                  <a:gd name="T33" fmla="*/ 195 h 213"/>
                  <a:gd name="T34" fmla="*/ 82 w 182"/>
                  <a:gd name="T35" fmla="*/ 197 h 213"/>
                  <a:gd name="T36" fmla="*/ 72 w 182"/>
                  <a:gd name="T37" fmla="*/ 200 h 213"/>
                  <a:gd name="T38" fmla="*/ 61 w 182"/>
                  <a:gd name="T39" fmla="*/ 201 h 213"/>
                  <a:gd name="T40" fmla="*/ 49 w 182"/>
                  <a:gd name="T41" fmla="*/ 201 h 213"/>
                  <a:gd name="T42" fmla="*/ 37 w 182"/>
                  <a:gd name="T43" fmla="*/ 200 h 213"/>
                  <a:gd name="T44" fmla="*/ 25 w 182"/>
                  <a:gd name="T45" fmla="*/ 197 h 213"/>
                  <a:gd name="T46" fmla="*/ 12 w 182"/>
                  <a:gd name="T47" fmla="*/ 193 h 213"/>
                  <a:gd name="T48" fmla="*/ 0 w 182"/>
                  <a:gd name="T49" fmla="*/ 188 h 213"/>
                  <a:gd name="T50" fmla="*/ 11 w 182"/>
                  <a:gd name="T51" fmla="*/ 195 h 213"/>
                  <a:gd name="T52" fmla="*/ 22 w 182"/>
                  <a:gd name="T53" fmla="*/ 200 h 213"/>
                  <a:gd name="T54" fmla="*/ 33 w 182"/>
                  <a:gd name="T55" fmla="*/ 205 h 213"/>
                  <a:gd name="T56" fmla="*/ 43 w 182"/>
                  <a:gd name="T57" fmla="*/ 208 h 213"/>
                  <a:gd name="T58" fmla="*/ 53 w 182"/>
                  <a:gd name="T59" fmla="*/ 211 h 213"/>
                  <a:gd name="T60" fmla="*/ 63 w 182"/>
                  <a:gd name="T61" fmla="*/ 212 h 213"/>
                  <a:gd name="T62" fmla="*/ 73 w 182"/>
                  <a:gd name="T63" fmla="*/ 213 h 213"/>
                  <a:gd name="T64" fmla="*/ 83 w 182"/>
                  <a:gd name="T65" fmla="*/ 213 h 213"/>
                  <a:gd name="T66" fmla="*/ 91 w 182"/>
                  <a:gd name="T67" fmla="*/ 212 h 213"/>
                  <a:gd name="T68" fmla="*/ 100 w 182"/>
                  <a:gd name="T69" fmla="*/ 210 h 213"/>
                  <a:gd name="T70" fmla="*/ 108 w 182"/>
                  <a:gd name="T71" fmla="*/ 208 h 213"/>
                  <a:gd name="T72" fmla="*/ 116 w 182"/>
                  <a:gd name="T73" fmla="*/ 206 h 213"/>
                  <a:gd name="T74" fmla="*/ 123 w 182"/>
                  <a:gd name="T75" fmla="*/ 203 h 213"/>
                  <a:gd name="T76" fmla="*/ 130 w 182"/>
                  <a:gd name="T77" fmla="*/ 199 h 213"/>
                  <a:gd name="T78" fmla="*/ 136 w 182"/>
                  <a:gd name="T79" fmla="*/ 195 h 213"/>
                  <a:gd name="T80" fmla="*/ 142 w 182"/>
                  <a:gd name="T81" fmla="*/ 191 h 213"/>
                  <a:gd name="T82" fmla="*/ 158 w 182"/>
                  <a:gd name="T83" fmla="*/ 176 h 213"/>
                  <a:gd name="T84" fmla="*/ 169 w 182"/>
                  <a:gd name="T85" fmla="*/ 161 h 213"/>
                  <a:gd name="T86" fmla="*/ 176 w 182"/>
                  <a:gd name="T87" fmla="*/ 144 h 213"/>
                  <a:gd name="T88" fmla="*/ 179 w 182"/>
                  <a:gd name="T89" fmla="*/ 128 h 213"/>
                  <a:gd name="T90" fmla="*/ 181 w 182"/>
                  <a:gd name="T91" fmla="*/ 111 h 213"/>
                  <a:gd name="T92" fmla="*/ 181 w 182"/>
                  <a:gd name="T93" fmla="*/ 95 h 213"/>
                  <a:gd name="T94" fmla="*/ 182 w 182"/>
                  <a:gd name="T95" fmla="*/ 79 h 213"/>
                  <a:gd name="T96" fmla="*/ 173 w 182"/>
                  <a:gd name="T97" fmla="*/ 46 h 213"/>
                  <a:gd name="T98" fmla="*/ 156 w 182"/>
                  <a:gd name="T99" fmla="*/ 21 h 213"/>
                  <a:gd name="T100" fmla="*/ 151 w 182"/>
                  <a:gd name="T101" fmla="*/ 18 h 213"/>
                  <a:gd name="T102" fmla="*/ 147 w 182"/>
                  <a:gd name="T103" fmla="*/ 15 h 213"/>
                  <a:gd name="T104" fmla="*/ 142 w 182"/>
                  <a:gd name="T105" fmla="*/ 13 h 213"/>
                  <a:gd name="T106" fmla="*/ 138 w 182"/>
                  <a:gd name="T107" fmla="*/ 11 h 213"/>
                  <a:gd name="T108" fmla="*/ 132 w 182"/>
                  <a:gd name="T109" fmla="*/ 9 h 213"/>
                  <a:gd name="T110" fmla="*/ 126 w 182"/>
                  <a:gd name="T111" fmla="*/ 6 h 213"/>
                  <a:gd name="T112" fmla="*/ 119 w 182"/>
                  <a:gd name="T113" fmla="*/ 3 h 213"/>
                  <a:gd name="T114" fmla="*/ 109 w 182"/>
                  <a:gd name="T115" fmla="*/ 0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52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94 w 128"/>
                  <a:gd name="T1" fmla="*/ 0 h 217"/>
                  <a:gd name="T2" fmla="*/ 105 w 128"/>
                  <a:gd name="T3" fmla="*/ 9 h 217"/>
                  <a:gd name="T4" fmla="*/ 115 w 128"/>
                  <a:gd name="T5" fmla="*/ 27 h 217"/>
                  <a:gd name="T6" fmla="*/ 123 w 128"/>
                  <a:gd name="T7" fmla="*/ 50 h 217"/>
                  <a:gd name="T8" fmla="*/ 128 w 128"/>
                  <a:gd name="T9" fmla="*/ 78 h 217"/>
                  <a:gd name="T10" fmla="*/ 127 w 128"/>
                  <a:gd name="T11" fmla="*/ 111 h 217"/>
                  <a:gd name="T12" fmla="*/ 116 w 128"/>
                  <a:gd name="T13" fmla="*/ 145 h 217"/>
                  <a:gd name="T14" fmla="*/ 94 w 128"/>
                  <a:gd name="T15" fmla="*/ 181 h 217"/>
                  <a:gd name="T16" fmla="*/ 60 w 128"/>
                  <a:gd name="T17" fmla="*/ 217 h 217"/>
                  <a:gd name="T18" fmla="*/ 49 w 128"/>
                  <a:gd name="T19" fmla="*/ 213 h 217"/>
                  <a:gd name="T20" fmla="*/ 38 w 128"/>
                  <a:gd name="T21" fmla="*/ 210 h 217"/>
                  <a:gd name="T22" fmla="*/ 26 w 128"/>
                  <a:gd name="T23" fmla="*/ 205 h 217"/>
                  <a:gd name="T24" fmla="*/ 16 w 128"/>
                  <a:gd name="T25" fmla="*/ 201 h 217"/>
                  <a:gd name="T26" fmla="*/ 8 w 128"/>
                  <a:gd name="T27" fmla="*/ 196 h 217"/>
                  <a:gd name="T28" fmla="*/ 2 w 128"/>
                  <a:gd name="T29" fmla="*/ 190 h 217"/>
                  <a:gd name="T30" fmla="*/ 0 w 128"/>
                  <a:gd name="T31" fmla="*/ 183 h 217"/>
                  <a:gd name="T32" fmla="*/ 1 w 128"/>
                  <a:gd name="T33" fmla="*/ 178 h 217"/>
                  <a:gd name="T34" fmla="*/ 13 w 128"/>
                  <a:gd name="T35" fmla="*/ 171 h 217"/>
                  <a:gd name="T36" fmla="*/ 29 w 128"/>
                  <a:gd name="T37" fmla="*/ 161 h 217"/>
                  <a:gd name="T38" fmla="*/ 46 w 128"/>
                  <a:gd name="T39" fmla="*/ 150 h 217"/>
                  <a:gd name="T40" fmla="*/ 63 w 128"/>
                  <a:gd name="T41" fmla="*/ 134 h 217"/>
                  <a:gd name="T42" fmla="*/ 79 w 128"/>
                  <a:gd name="T43" fmla="*/ 112 h 217"/>
                  <a:gd name="T44" fmla="*/ 91 w 128"/>
                  <a:gd name="T45" fmla="*/ 83 h 217"/>
                  <a:gd name="T46" fmla="*/ 97 w 128"/>
                  <a:gd name="T47" fmla="*/ 46 h 217"/>
                  <a:gd name="T48" fmla="*/ 94 w 128"/>
                  <a:gd name="T49" fmla="*/ 0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53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75 w 117"/>
                  <a:gd name="T1" fmla="*/ 0 h 132"/>
                  <a:gd name="T2" fmla="*/ 0 w 117"/>
                  <a:gd name="T3" fmla="*/ 25 h 132"/>
                  <a:gd name="T4" fmla="*/ 3 w 117"/>
                  <a:gd name="T5" fmla="*/ 26 h 132"/>
                  <a:gd name="T6" fmla="*/ 14 w 117"/>
                  <a:gd name="T7" fmla="*/ 29 h 132"/>
                  <a:gd name="T8" fmla="*/ 29 w 117"/>
                  <a:gd name="T9" fmla="*/ 36 h 132"/>
                  <a:gd name="T10" fmla="*/ 46 w 117"/>
                  <a:gd name="T11" fmla="*/ 47 h 132"/>
                  <a:gd name="T12" fmla="*/ 66 w 117"/>
                  <a:gd name="T13" fmla="*/ 62 h 132"/>
                  <a:gd name="T14" fmla="*/ 84 w 117"/>
                  <a:gd name="T15" fmla="*/ 80 h 132"/>
                  <a:gd name="T16" fmla="*/ 102 w 117"/>
                  <a:gd name="T17" fmla="*/ 103 h 132"/>
                  <a:gd name="T18" fmla="*/ 116 w 117"/>
                  <a:gd name="T19" fmla="*/ 132 h 132"/>
                  <a:gd name="T20" fmla="*/ 117 w 117"/>
                  <a:gd name="T21" fmla="*/ 120 h 132"/>
                  <a:gd name="T22" fmla="*/ 115 w 117"/>
                  <a:gd name="T23" fmla="*/ 107 h 132"/>
                  <a:gd name="T24" fmla="*/ 108 w 117"/>
                  <a:gd name="T25" fmla="*/ 90 h 132"/>
                  <a:gd name="T26" fmla="*/ 99 w 117"/>
                  <a:gd name="T27" fmla="*/ 74 h 132"/>
                  <a:gd name="T28" fmla="*/ 89 w 117"/>
                  <a:gd name="T29" fmla="*/ 58 h 132"/>
                  <a:gd name="T30" fmla="*/ 78 w 117"/>
                  <a:gd name="T31" fmla="*/ 45 h 132"/>
                  <a:gd name="T32" fmla="*/ 67 w 117"/>
                  <a:gd name="T33" fmla="*/ 36 h 132"/>
                  <a:gd name="T34" fmla="*/ 58 w 117"/>
                  <a:gd name="T35" fmla="*/ 32 h 132"/>
                  <a:gd name="T36" fmla="*/ 69 w 117"/>
                  <a:gd name="T37" fmla="*/ 29 h 132"/>
                  <a:gd name="T38" fmla="*/ 79 w 117"/>
                  <a:gd name="T39" fmla="*/ 28 h 132"/>
                  <a:gd name="T40" fmla="*/ 89 w 117"/>
                  <a:gd name="T41" fmla="*/ 26 h 132"/>
                  <a:gd name="T42" fmla="*/ 98 w 117"/>
                  <a:gd name="T43" fmla="*/ 25 h 132"/>
                  <a:gd name="T44" fmla="*/ 105 w 117"/>
                  <a:gd name="T45" fmla="*/ 24 h 132"/>
                  <a:gd name="T46" fmla="*/ 109 w 117"/>
                  <a:gd name="T47" fmla="*/ 22 h 132"/>
                  <a:gd name="T48" fmla="*/ 113 w 117"/>
                  <a:gd name="T49" fmla="*/ 21 h 132"/>
                  <a:gd name="T50" fmla="*/ 114 w 117"/>
                  <a:gd name="T51" fmla="*/ 21 h 132"/>
                  <a:gd name="T52" fmla="*/ 75 w 117"/>
                  <a:gd name="T53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54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>
                  <a:gd name="T0" fmla="*/ 29 w 29"/>
                  <a:gd name="T1" fmla="*/ 0 h 77"/>
                  <a:gd name="T2" fmla="*/ 23 w 29"/>
                  <a:gd name="T3" fmla="*/ 0 h 77"/>
                  <a:gd name="T4" fmla="*/ 16 w 29"/>
                  <a:gd name="T5" fmla="*/ 4 h 77"/>
                  <a:gd name="T6" fmla="*/ 9 w 29"/>
                  <a:gd name="T7" fmla="*/ 9 h 77"/>
                  <a:gd name="T8" fmla="*/ 4 w 29"/>
                  <a:gd name="T9" fmla="*/ 19 h 77"/>
                  <a:gd name="T10" fmla="*/ 1 w 29"/>
                  <a:gd name="T11" fmla="*/ 30 h 77"/>
                  <a:gd name="T12" fmla="*/ 0 w 29"/>
                  <a:gd name="T13" fmla="*/ 44 h 77"/>
                  <a:gd name="T14" fmla="*/ 3 w 29"/>
                  <a:gd name="T15" fmla="*/ 60 h 77"/>
                  <a:gd name="T16" fmla="*/ 11 w 29"/>
                  <a:gd name="T17" fmla="*/ 77 h 77"/>
                  <a:gd name="T18" fmla="*/ 15 w 29"/>
                  <a:gd name="T19" fmla="*/ 53 h 77"/>
                  <a:gd name="T20" fmla="*/ 19 w 29"/>
                  <a:gd name="T21" fmla="*/ 37 h 77"/>
                  <a:gd name="T22" fmla="*/ 23 w 29"/>
                  <a:gd name="T23" fmla="*/ 22 h 77"/>
                  <a:gd name="T24" fmla="*/ 29 w 29"/>
                  <a:gd name="T25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grpSp>
            <p:nvGrpSpPr>
              <p:cNvPr id="87055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87056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12 w 207"/>
                    <a:gd name="T1" fmla="*/ 44 h 564"/>
                    <a:gd name="T2" fmla="*/ 6 w 207"/>
                    <a:gd name="T3" fmla="*/ 72 h 564"/>
                    <a:gd name="T4" fmla="*/ 3 w 207"/>
                    <a:gd name="T5" fmla="*/ 99 h 564"/>
                    <a:gd name="T6" fmla="*/ 0 w 207"/>
                    <a:gd name="T7" fmla="*/ 125 h 564"/>
                    <a:gd name="T8" fmla="*/ 0 w 207"/>
                    <a:gd name="T9" fmla="*/ 151 h 564"/>
                    <a:gd name="T10" fmla="*/ 3 w 207"/>
                    <a:gd name="T11" fmla="*/ 180 h 564"/>
                    <a:gd name="T12" fmla="*/ 7 w 207"/>
                    <a:gd name="T13" fmla="*/ 211 h 564"/>
                    <a:gd name="T14" fmla="*/ 16 w 207"/>
                    <a:gd name="T15" fmla="*/ 247 h 564"/>
                    <a:gd name="T16" fmla="*/ 29 w 207"/>
                    <a:gd name="T17" fmla="*/ 287 h 564"/>
                    <a:gd name="T18" fmla="*/ 43 w 207"/>
                    <a:gd name="T19" fmla="*/ 325 h 564"/>
                    <a:gd name="T20" fmla="*/ 61 w 207"/>
                    <a:gd name="T21" fmla="*/ 364 h 564"/>
                    <a:gd name="T22" fmla="*/ 83 w 207"/>
                    <a:gd name="T23" fmla="*/ 406 h 564"/>
                    <a:gd name="T24" fmla="*/ 106 w 207"/>
                    <a:gd name="T25" fmla="*/ 446 h 564"/>
                    <a:gd name="T26" fmla="*/ 132 w 207"/>
                    <a:gd name="T27" fmla="*/ 483 h 564"/>
                    <a:gd name="T28" fmla="*/ 157 w 207"/>
                    <a:gd name="T29" fmla="*/ 516 h 564"/>
                    <a:gd name="T30" fmla="*/ 182 w 207"/>
                    <a:gd name="T31" fmla="*/ 544 h 564"/>
                    <a:gd name="T32" fmla="*/ 207 w 207"/>
                    <a:gd name="T33" fmla="*/ 564 h 564"/>
                    <a:gd name="T34" fmla="*/ 160 w 207"/>
                    <a:gd name="T35" fmla="*/ 501 h 564"/>
                    <a:gd name="T36" fmla="*/ 127 w 207"/>
                    <a:gd name="T37" fmla="*/ 448 h 564"/>
                    <a:gd name="T38" fmla="*/ 103 w 207"/>
                    <a:gd name="T39" fmla="*/ 405 h 564"/>
                    <a:gd name="T40" fmla="*/ 87 w 207"/>
                    <a:gd name="T41" fmla="*/ 368 h 564"/>
                    <a:gd name="T42" fmla="*/ 75 w 207"/>
                    <a:gd name="T43" fmla="*/ 337 h 564"/>
                    <a:gd name="T44" fmla="*/ 68 w 207"/>
                    <a:gd name="T45" fmla="*/ 309 h 564"/>
                    <a:gd name="T46" fmla="*/ 63 w 207"/>
                    <a:gd name="T47" fmla="*/ 285 h 564"/>
                    <a:gd name="T48" fmla="*/ 56 w 207"/>
                    <a:gd name="T49" fmla="*/ 261 h 564"/>
                    <a:gd name="T50" fmla="*/ 44 w 207"/>
                    <a:gd name="T51" fmla="*/ 205 h 564"/>
                    <a:gd name="T52" fmla="*/ 41 w 207"/>
                    <a:gd name="T53" fmla="*/ 140 h 564"/>
                    <a:gd name="T54" fmla="*/ 43 w 207"/>
                    <a:gd name="T55" fmla="*/ 68 h 564"/>
                    <a:gd name="T56" fmla="*/ 50 w 207"/>
                    <a:gd name="T57" fmla="*/ 0 h 564"/>
                    <a:gd name="T58" fmla="*/ 12 w 207"/>
                    <a:gd name="T59" fmla="*/ 44 h 5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3600">
                    <a:solidFill>
                      <a:srgbClr val="006699"/>
                    </a:solidFill>
                  </a:endParaRPr>
                </a:p>
              </p:txBody>
            </p:sp>
            <p:sp>
              <p:nvSpPr>
                <p:cNvPr id="87057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9 h 232"/>
                    <a:gd name="T2" fmla="*/ 14 w 47"/>
                    <a:gd name="T3" fmla="*/ 55 h 232"/>
                    <a:gd name="T4" fmla="*/ 22 w 47"/>
                    <a:gd name="T5" fmla="*/ 101 h 232"/>
                    <a:gd name="T6" fmla="*/ 24 w 47"/>
                    <a:gd name="T7" fmla="*/ 159 h 232"/>
                    <a:gd name="T8" fmla="*/ 19 w 47"/>
                    <a:gd name="T9" fmla="*/ 232 h 232"/>
                    <a:gd name="T10" fmla="*/ 45 w 47"/>
                    <a:gd name="T11" fmla="*/ 217 h 232"/>
                    <a:gd name="T12" fmla="*/ 47 w 47"/>
                    <a:gd name="T13" fmla="*/ 178 h 232"/>
                    <a:gd name="T14" fmla="*/ 47 w 47"/>
                    <a:gd name="T15" fmla="*/ 140 h 232"/>
                    <a:gd name="T16" fmla="*/ 45 w 47"/>
                    <a:gd name="T17" fmla="*/ 103 h 232"/>
                    <a:gd name="T18" fmla="*/ 41 w 47"/>
                    <a:gd name="T19" fmla="*/ 71 h 232"/>
                    <a:gd name="T20" fmla="*/ 36 w 47"/>
                    <a:gd name="T21" fmla="*/ 52 h 232"/>
                    <a:gd name="T22" fmla="*/ 29 w 47"/>
                    <a:gd name="T23" fmla="*/ 34 h 232"/>
                    <a:gd name="T24" fmla="*/ 22 w 47"/>
                    <a:gd name="T25" fmla="*/ 17 h 232"/>
                    <a:gd name="T26" fmla="*/ 13 w 47"/>
                    <a:gd name="T27" fmla="*/ 0 h 232"/>
                    <a:gd name="T28" fmla="*/ 0 w 47"/>
                    <a:gd name="T29" fmla="*/ 19 h 2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3600">
                    <a:solidFill>
                      <a:srgbClr val="006699"/>
                    </a:solidFill>
                  </a:endParaRPr>
                </a:p>
              </p:txBody>
            </p:sp>
            <p:sp>
              <p:nvSpPr>
                <p:cNvPr id="87058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>
                    <a:gd name="T0" fmla="*/ 87 w 87"/>
                    <a:gd name="T1" fmla="*/ 22 h 40"/>
                    <a:gd name="T2" fmla="*/ 77 w 87"/>
                    <a:gd name="T3" fmla="*/ 17 h 40"/>
                    <a:gd name="T4" fmla="*/ 68 w 87"/>
                    <a:gd name="T5" fmla="*/ 12 h 40"/>
                    <a:gd name="T6" fmla="*/ 58 w 87"/>
                    <a:gd name="T7" fmla="*/ 7 h 40"/>
                    <a:gd name="T8" fmla="*/ 47 w 87"/>
                    <a:gd name="T9" fmla="*/ 5 h 40"/>
                    <a:gd name="T10" fmla="*/ 37 w 87"/>
                    <a:gd name="T11" fmla="*/ 3 h 40"/>
                    <a:gd name="T12" fmla="*/ 26 w 87"/>
                    <a:gd name="T13" fmla="*/ 2 h 40"/>
                    <a:gd name="T14" fmla="*/ 13 w 87"/>
                    <a:gd name="T15" fmla="*/ 0 h 40"/>
                    <a:gd name="T16" fmla="*/ 0 w 87"/>
                    <a:gd name="T17" fmla="*/ 2 h 40"/>
                    <a:gd name="T18" fmla="*/ 6 w 87"/>
                    <a:gd name="T19" fmla="*/ 6 h 40"/>
                    <a:gd name="T20" fmla="*/ 14 w 87"/>
                    <a:gd name="T21" fmla="*/ 10 h 40"/>
                    <a:gd name="T22" fmla="*/ 22 w 87"/>
                    <a:gd name="T23" fmla="*/ 14 h 40"/>
                    <a:gd name="T24" fmla="*/ 33 w 87"/>
                    <a:gd name="T25" fmla="*/ 18 h 40"/>
                    <a:gd name="T26" fmla="*/ 42 w 87"/>
                    <a:gd name="T27" fmla="*/ 22 h 40"/>
                    <a:gd name="T28" fmla="*/ 52 w 87"/>
                    <a:gd name="T29" fmla="*/ 27 h 40"/>
                    <a:gd name="T30" fmla="*/ 64 w 87"/>
                    <a:gd name="T31" fmla="*/ 33 h 40"/>
                    <a:gd name="T32" fmla="*/ 74 w 87"/>
                    <a:gd name="T33" fmla="*/ 40 h 40"/>
                    <a:gd name="T34" fmla="*/ 87 w 87"/>
                    <a:gd name="T35" fmla="*/ 22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3600">
                    <a:solidFill>
                      <a:srgbClr val="006699"/>
                    </a:solidFill>
                  </a:endParaRPr>
                </a:p>
              </p:txBody>
            </p:sp>
          </p:grpSp>
        </p:grpSp>
        <p:grpSp>
          <p:nvGrpSpPr>
            <p:cNvPr id="87059" name="Group 19"/>
            <p:cNvGrpSpPr>
              <a:grpSpLocks/>
            </p:cNvGrpSpPr>
            <p:nvPr/>
          </p:nvGrpSpPr>
          <p:grpSpPr bwMode="auto">
            <a:xfrm rot="-15351438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87060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61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62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</p:grpSp>
        <p:grpSp>
          <p:nvGrpSpPr>
            <p:cNvPr id="87063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87064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65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66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</p:grpSp>
        <p:grpSp>
          <p:nvGrpSpPr>
            <p:cNvPr id="87067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87068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69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70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</p:grpSp>
        <p:sp>
          <p:nvSpPr>
            <p:cNvPr id="87071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72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73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74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75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76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77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78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5 h 237"/>
                <a:gd name="T4" fmla="*/ 3 w 257"/>
                <a:gd name="T5" fmla="*/ 50 h 237"/>
                <a:gd name="T6" fmla="*/ 6 w 257"/>
                <a:gd name="T7" fmla="*/ 75 h 237"/>
                <a:gd name="T8" fmla="*/ 11 w 257"/>
                <a:gd name="T9" fmla="*/ 98 h 237"/>
                <a:gd name="T10" fmla="*/ 18 w 257"/>
                <a:gd name="T11" fmla="*/ 119 h 237"/>
                <a:gd name="T12" fmla="*/ 27 w 257"/>
                <a:gd name="T13" fmla="*/ 141 h 237"/>
                <a:gd name="T14" fmla="*/ 38 w 257"/>
                <a:gd name="T15" fmla="*/ 161 h 237"/>
                <a:gd name="T16" fmla="*/ 51 w 257"/>
                <a:gd name="T17" fmla="*/ 178 h 237"/>
                <a:gd name="T18" fmla="*/ 67 w 257"/>
                <a:gd name="T19" fmla="*/ 194 h 237"/>
                <a:gd name="T20" fmla="*/ 86 w 257"/>
                <a:gd name="T21" fmla="*/ 208 h 237"/>
                <a:gd name="T22" fmla="*/ 106 w 257"/>
                <a:gd name="T23" fmla="*/ 219 h 237"/>
                <a:gd name="T24" fmla="*/ 131 w 257"/>
                <a:gd name="T25" fmla="*/ 228 h 237"/>
                <a:gd name="T26" fmla="*/ 158 w 257"/>
                <a:gd name="T27" fmla="*/ 234 h 237"/>
                <a:gd name="T28" fmla="*/ 188 w 257"/>
                <a:gd name="T29" fmla="*/ 237 h 237"/>
                <a:gd name="T30" fmla="*/ 220 w 257"/>
                <a:gd name="T31" fmla="*/ 236 h 237"/>
                <a:gd name="T32" fmla="*/ 257 w 257"/>
                <a:gd name="T33" fmla="*/ 232 h 237"/>
                <a:gd name="T34" fmla="*/ 224 w 257"/>
                <a:gd name="T35" fmla="*/ 227 h 237"/>
                <a:gd name="T36" fmla="*/ 195 w 257"/>
                <a:gd name="T37" fmla="*/ 220 h 237"/>
                <a:gd name="T38" fmla="*/ 170 w 257"/>
                <a:gd name="T39" fmla="*/ 212 h 237"/>
                <a:gd name="T40" fmla="*/ 148 w 257"/>
                <a:gd name="T41" fmla="*/ 204 h 237"/>
                <a:gd name="T42" fmla="*/ 128 w 257"/>
                <a:gd name="T43" fmla="*/ 193 h 237"/>
                <a:gd name="T44" fmla="*/ 112 w 257"/>
                <a:gd name="T45" fmla="*/ 182 h 237"/>
                <a:gd name="T46" fmla="*/ 97 w 257"/>
                <a:gd name="T47" fmla="*/ 169 h 237"/>
                <a:gd name="T48" fmla="*/ 84 w 257"/>
                <a:gd name="T49" fmla="*/ 155 h 237"/>
                <a:gd name="T50" fmla="*/ 72 w 257"/>
                <a:gd name="T51" fmla="*/ 141 h 237"/>
                <a:gd name="T52" fmla="*/ 61 w 257"/>
                <a:gd name="T53" fmla="*/ 125 h 237"/>
                <a:gd name="T54" fmla="*/ 52 w 257"/>
                <a:gd name="T55" fmla="*/ 107 h 237"/>
                <a:gd name="T56" fmla="*/ 43 w 257"/>
                <a:gd name="T57" fmla="*/ 88 h 237"/>
                <a:gd name="T58" fmla="*/ 33 w 257"/>
                <a:gd name="T59" fmla="*/ 69 h 237"/>
                <a:gd name="T60" fmla="*/ 23 w 257"/>
                <a:gd name="T61" fmla="*/ 47 h 237"/>
                <a:gd name="T62" fmla="*/ 12 w 257"/>
                <a:gd name="T63" fmla="*/ 24 h 237"/>
                <a:gd name="T64" fmla="*/ 0 w 257"/>
                <a:gd name="T6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79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77 w 124"/>
                <a:gd name="T1" fmla="*/ 0 h 110"/>
                <a:gd name="T2" fmla="*/ 124 w 124"/>
                <a:gd name="T3" fmla="*/ 108 h 110"/>
                <a:gd name="T4" fmla="*/ 120 w 124"/>
                <a:gd name="T5" fmla="*/ 107 h 110"/>
                <a:gd name="T6" fmla="*/ 107 w 124"/>
                <a:gd name="T7" fmla="*/ 105 h 110"/>
                <a:gd name="T8" fmla="*/ 89 w 124"/>
                <a:gd name="T9" fmla="*/ 101 h 110"/>
                <a:gd name="T10" fmla="*/ 68 w 124"/>
                <a:gd name="T11" fmla="*/ 99 h 110"/>
                <a:gd name="T12" fmla="*/ 45 w 124"/>
                <a:gd name="T13" fmla="*/ 97 h 110"/>
                <a:gd name="T14" fmla="*/ 25 w 124"/>
                <a:gd name="T15" fmla="*/ 98 h 110"/>
                <a:gd name="T16" fmla="*/ 9 w 124"/>
                <a:gd name="T17" fmla="*/ 102 h 110"/>
                <a:gd name="T18" fmla="*/ 0 w 124"/>
                <a:gd name="T19" fmla="*/ 110 h 110"/>
                <a:gd name="T20" fmla="*/ 4 w 124"/>
                <a:gd name="T21" fmla="*/ 98 h 110"/>
                <a:gd name="T22" fmla="*/ 8 w 124"/>
                <a:gd name="T23" fmla="*/ 89 h 110"/>
                <a:gd name="T24" fmla="*/ 16 w 124"/>
                <a:gd name="T25" fmla="*/ 82 h 110"/>
                <a:gd name="T26" fmla="*/ 25 w 124"/>
                <a:gd name="T27" fmla="*/ 76 h 110"/>
                <a:gd name="T28" fmla="*/ 36 w 124"/>
                <a:gd name="T29" fmla="*/ 72 h 110"/>
                <a:gd name="T30" fmla="*/ 47 w 124"/>
                <a:gd name="T31" fmla="*/ 71 h 110"/>
                <a:gd name="T32" fmla="*/ 59 w 124"/>
                <a:gd name="T33" fmla="*/ 71 h 110"/>
                <a:gd name="T34" fmla="*/ 72 w 124"/>
                <a:gd name="T35" fmla="*/ 74 h 110"/>
                <a:gd name="T36" fmla="*/ 73 w 124"/>
                <a:gd name="T37" fmla="*/ 71 h 110"/>
                <a:gd name="T38" fmla="*/ 70 w 124"/>
                <a:gd name="T39" fmla="*/ 56 h 110"/>
                <a:gd name="T40" fmla="*/ 67 w 124"/>
                <a:gd name="T41" fmla="*/ 38 h 110"/>
                <a:gd name="T42" fmla="*/ 65 w 124"/>
                <a:gd name="T43" fmla="*/ 30 h 110"/>
                <a:gd name="T44" fmla="*/ 63 w 124"/>
                <a:gd name="T45" fmla="*/ 30 h 110"/>
                <a:gd name="T46" fmla="*/ 61 w 124"/>
                <a:gd name="T47" fmla="*/ 29 h 110"/>
                <a:gd name="T48" fmla="*/ 59 w 124"/>
                <a:gd name="T49" fmla="*/ 26 h 110"/>
                <a:gd name="T50" fmla="*/ 57 w 124"/>
                <a:gd name="T51" fmla="*/ 23 h 110"/>
                <a:gd name="T52" fmla="*/ 57 w 124"/>
                <a:gd name="T53" fmla="*/ 19 h 110"/>
                <a:gd name="T54" fmla="*/ 59 w 124"/>
                <a:gd name="T55" fmla="*/ 14 h 110"/>
                <a:gd name="T56" fmla="*/ 66 w 124"/>
                <a:gd name="T57" fmla="*/ 8 h 110"/>
                <a:gd name="T58" fmla="*/ 77 w 124"/>
                <a:gd name="T5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80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81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31 w 46"/>
                <a:gd name="T1" fmla="*/ 0 h 94"/>
                <a:gd name="T2" fmla="*/ 20 w 46"/>
                <a:gd name="T3" fmla="*/ 38 h 94"/>
                <a:gd name="T4" fmla="*/ 15 w 46"/>
                <a:gd name="T5" fmla="*/ 62 h 94"/>
                <a:gd name="T6" fmla="*/ 11 w 46"/>
                <a:gd name="T7" fmla="*/ 79 h 94"/>
                <a:gd name="T8" fmla="*/ 0 w 46"/>
                <a:gd name="T9" fmla="*/ 94 h 94"/>
                <a:gd name="T10" fmla="*/ 12 w 46"/>
                <a:gd name="T11" fmla="*/ 88 h 94"/>
                <a:gd name="T12" fmla="*/ 23 w 46"/>
                <a:gd name="T13" fmla="*/ 80 h 94"/>
                <a:gd name="T14" fmla="*/ 32 w 46"/>
                <a:gd name="T15" fmla="*/ 69 h 94"/>
                <a:gd name="T16" fmla="*/ 40 w 46"/>
                <a:gd name="T17" fmla="*/ 57 h 94"/>
                <a:gd name="T18" fmla="*/ 45 w 46"/>
                <a:gd name="T19" fmla="*/ 44 h 94"/>
                <a:gd name="T20" fmla="*/ 46 w 46"/>
                <a:gd name="T21" fmla="*/ 30 h 94"/>
                <a:gd name="T22" fmla="*/ 42 w 46"/>
                <a:gd name="T23" fmla="*/ 15 h 94"/>
                <a:gd name="T24" fmla="*/ 31 w 46"/>
                <a:gd name="T2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82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83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84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16 w 596"/>
                <a:gd name="T1" fmla="*/ 370 h 666"/>
                <a:gd name="T2" fmla="*/ 6 w 596"/>
                <a:gd name="T3" fmla="*/ 341 h 666"/>
                <a:gd name="T4" fmla="*/ 0 w 596"/>
                <a:gd name="T5" fmla="*/ 289 h 666"/>
                <a:gd name="T6" fmla="*/ 4 w 596"/>
                <a:gd name="T7" fmla="*/ 222 h 666"/>
                <a:gd name="T8" fmla="*/ 25 w 596"/>
                <a:gd name="T9" fmla="*/ 151 h 666"/>
                <a:gd name="T10" fmla="*/ 69 w 596"/>
                <a:gd name="T11" fmla="*/ 84 h 666"/>
                <a:gd name="T12" fmla="*/ 142 w 596"/>
                <a:gd name="T13" fmla="*/ 31 h 666"/>
                <a:gd name="T14" fmla="*/ 247 w 596"/>
                <a:gd name="T15" fmla="*/ 2 h 666"/>
                <a:gd name="T16" fmla="*/ 380 w 596"/>
                <a:gd name="T17" fmla="*/ 9 h 666"/>
                <a:gd name="T18" fmla="*/ 484 w 596"/>
                <a:gd name="T19" fmla="*/ 68 h 666"/>
                <a:gd name="T20" fmla="*/ 554 w 596"/>
                <a:gd name="T21" fmla="*/ 165 h 666"/>
                <a:gd name="T22" fmla="*/ 591 w 596"/>
                <a:gd name="T23" fmla="*/ 284 h 666"/>
                <a:gd name="T24" fmla="*/ 595 w 596"/>
                <a:gd name="T25" fmla="*/ 409 h 666"/>
                <a:gd name="T26" fmla="*/ 566 w 596"/>
                <a:gd name="T27" fmla="*/ 525 h 666"/>
                <a:gd name="T28" fmla="*/ 507 w 596"/>
                <a:gd name="T29" fmla="*/ 615 h 666"/>
                <a:gd name="T30" fmla="*/ 417 w 596"/>
                <a:gd name="T31" fmla="*/ 663 h 666"/>
                <a:gd name="T32" fmla="*/ 389 w 596"/>
                <a:gd name="T33" fmla="*/ 659 h 666"/>
                <a:gd name="T34" fmla="*/ 441 w 596"/>
                <a:gd name="T35" fmla="*/ 617 h 666"/>
                <a:gd name="T36" fmla="*/ 482 w 596"/>
                <a:gd name="T37" fmla="*/ 544 h 666"/>
                <a:gd name="T38" fmla="*/ 509 w 596"/>
                <a:gd name="T39" fmla="*/ 454 h 666"/>
                <a:gd name="T40" fmla="*/ 520 w 596"/>
                <a:gd name="T41" fmla="*/ 355 h 666"/>
                <a:gd name="T42" fmla="*/ 514 w 596"/>
                <a:gd name="T43" fmla="*/ 258 h 666"/>
                <a:gd name="T44" fmla="*/ 485 w 596"/>
                <a:gd name="T45" fmla="*/ 174 h 666"/>
                <a:gd name="T46" fmla="*/ 433 w 596"/>
                <a:gd name="T47" fmla="*/ 112 h 666"/>
                <a:gd name="T48" fmla="*/ 341 w 596"/>
                <a:gd name="T49" fmla="*/ 75 h 666"/>
                <a:gd name="T50" fmla="*/ 246 w 596"/>
                <a:gd name="T51" fmla="*/ 61 h 666"/>
                <a:gd name="T52" fmla="*/ 174 w 596"/>
                <a:gd name="T53" fmla="*/ 71 h 666"/>
                <a:gd name="T54" fmla="*/ 121 w 596"/>
                <a:gd name="T55" fmla="*/ 101 h 666"/>
                <a:gd name="T56" fmla="*/ 84 w 596"/>
                <a:gd name="T57" fmla="*/ 149 h 666"/>
                <a:gd name="T58" fmla="*/ 57 w 596"/>
                <a:gd name="T59" fmla="*/ 206 h 666"/>
                <a:gd name="T60" fmla="*/ 40 w 596"/>
                <a:gd name="T61" fmla="*/ 272 h 666"/>
                <a:gd name="T62" fmla="*/ 28 w 596"/>
                <a:gd name="T63" fmla="*/ 339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</p:grpSp>
      <p:sp>
        <p:nvSpPr>
          <p:cNvPr id="87085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7086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7087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87088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87089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86BB3EA-662B-48BA-8C56-6C04E02ACB52}" type="slidenum">
              <a:rPr lang="ru-RU">
                <a:solidFill>
                  <a:srgbClr val="00669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281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ransition/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042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87043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grpSp>
          <p:nvGrpSpPr>
            <p:cNvPr id="87044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87045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46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47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</p:grpSp>
        <p:sp>
          <p:nvSpPr>
            <p:cNvPr id="87048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grpSp>
          <p:nvGrpSpPr>
            <p:cNvPr id="87049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87050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46 w 217"/>
                  <a:gd name="T1" fmla="*/ 210 h 210"/>
                  <a:gd name="T2" fmla="*/ 37 w 217"/>
                  <a:gd name="T3" fmla="*/ 198 h 210"/>
                  <a:gd name="T4" fmla="*/ 26 w 217"/>
                  <a:gd name="T5" fmla="*/ 181 h 210"/>
                  <a:gd name="T6" fmla="*/ 15 w 217"/>
                  <a:gd name="T7" fmla="*/ 159 h 210"/>
                  <a:gd name="T8" fmla="*/ 5 w 217"/>
                  <a:gd name="T9" fmla="*/ 135 h 210"/>
                  <a:gd name="T10" fmla="*/ 0 w 217"/>
                  <a:gd name="T11" fmla="*/ 109 h 210"/>
                  <a:gd name="T12" fmla="*/ 1 w 217"/>
                  <a:gd name="T13" fmla="*/ 82 h 210"/>
                  <a:gd name="T14" fmla="*/ 9 w 217"/>
                  <a:gd name="T15" fmla="*/ 57 h 210"/>
                  <a:gd name="T16" fmla="*/ 27 w 217"/>
                  <a:gd name="T17" fmla="*/ 35 h 210"/>
                  <a:gd name="T18" fmla="*/ 45 w 217"/>
                  <a:gd name="T19" fmla="*/ 22 h 210"/>
                  <a:gd name="T20" fmla="*/ 60 w 217"/>
                  <a:gd name="T21" fmla="*/ 12 h 210"/>
                  <a:gd name="T22" fmla="*/ 72 w 217"/>
                  <a:gd name="T23" fmla="*/ 7 h 210"/>
                  <a:gd name="T24" fmla="*/ 81 w 217"/>
                  <a:gd name="T25" fmla="*/ 5 h 210"/>
                  <a:gd name="T26" fmla="*/ 88 w 217"/>
                  <a:gd name="T27" fmla="*/ 5 h 210"/>
                  <a:gd name="T28" fmla="*/ 104 w 217"/>
                  <a:gd name="T29" fmla="*/ 0 h 210"/>
                  <a:gd name="T30" fmla="*/ 148 w 217"/>
                  <a:gd name="T31" fmla="*/ 8 h 210"/>
                  <a:gd name="T32" fmla="*/ 160 w 217"/>
                  <a:gd name="T33" fmla="*/ 12 h 210"/>
                  <a:gd name="T34" fmla="*/ 172 w 217"/>
                  <a:gd name="T35" fmla="*/ 15 h 210"/>
                  <a:gd name="T36" fmla="*/ 182 w 217"/>
                  <a:gd name="T37" fmla="*/ 19 h 210"/>
                  <a:gd name="T38" fmla="*/ 190 w 217"/>
                  <a:gd name="T39" fmla="*/ 23 h 210"/>
                  <a:gd name="T40" fmla="*/ 198 w 217"/>
                  <a:gd name="T41" fmla="*/ 27 h 210"/>
                  <a:gd name="T42" fmla="*/ 205 w 217"/>
                  <a:gd name="T43" fmla="*/ 32 h 210"/>
                  <a:gd name="T44" fmla="*/ 211 w 217"/>
                  <a:gd name="T45" fmla="*/ 38 h 210"/>
                  <a:gd name="T46" fmla="*/ 217 w 217"/>
                  <a:gd name="T47" fmla="*/ 45 h 210"/>
                  <a:gd name="T48" fmla="*/ 205 w 217"/>
                  <a:gd name="T49" fmla="*/ 40 h 210"/>
                  <a:gd name="T50" fmla="*/ 194 w 217"/>
                  <a:gd name="T51" fmla="*/ 36 h 210"/>
                  <a:gd name="T52" fmla="*/ 183 w 217"/>
                  <a:gd name="T53" fmla="*/ 33 h 210"/>
                  <a:gd name="T54" fmla="*/ 172 w 217"/>
                  <a:gd name="T55" fmla="*/ 30 h 210"/>
                  <a:gd name="T56" fmla="*/ 163 w 217"/>
                  <a:gd name="T57" fmla="*/ 27 h 210"/>
                  <a:gd name="T58" fmla="*/ 153 w 217"/>
                  <a:gd name="T59" fmla="*/ 26 h 210"/>
                  <a:gd name="T60" fmla="*/ 143 w 217"/>
                  <a:gd name="T61" fmla="*/ 24 h 210"/>
                  <a:gd name="T62" fmla="*/ 134 w 217"/>
                  <a:gd name="T63" fmla="*/ 24 h 210"/>
                  <a:gd name="T64" fmla="*/ 125 w 217"/>
                  <a:gd name="T65" fmla="*/ 24 h 210"/>
                  <a:gd name="T66" fmla="*/ 116 w 217"/>
                  <a:gd name="T67" fmla="*/ 25 h 210"/>
                  <a:gd name="T68" fmla="*/ 107 w 217"/>
                  <a:gd name="T69" fmla="*/ 27 h 210"/>
                  <a:gd name="T70" fmla="*/ 99 w 217"/>
                  <a:gd name="T71" fmla="*/ 29 h 210"/>
                  <a:gd name="T72" fmla="*/ 91 w 217"/>
                  <a:gd name="T73" fmla="*/ 33 h 210"/>
                  <a:gd name="T74" fmla="*/ 82 w 217"/>
                  <a:gd name="T75" fmla="*/ 36 h 210"/>
                  <a:gd name="T76" fmla="*/ 74 w 217"/>
                  <a:gd name="T77" fmla="*/ 41 h 210"/>
                  <a:gd name="T78" fmla="*/ 66 w 217"/>
                  <a:gd name="T79" fmla="*/ 46 h 210"/>
                  <a:gd name="T80" fmla="*/ 52 w 217"/>
                  <a:gd name="T81" fmla="*/ 61 h 210"/>
                  <a:gd name="T82" fmla="*/ 42 w 217"/>
                  <a:gd name="T83" fmla="*/ 80 h 210"/>
                  <a:gd name="T84" fmla="*/ 37 w 217"/>
                  <a:gd name="T85" fmla="*/ 103 h 210"/>
                  <a:gd name="T86" fmla="*/ 35 w 217"/>
                  <a:gd name="T87" fmla="*/ 126 h 210"/>
                  <a:gd name="T88" fmla="*/ 35 w 217"/>
                  <a:gd name="T89" fmla="*/ 151 h 210"/>
                  <a:gd name="T90" fmla="*/ 38 w 217"/>
                  <a:gd name="T91" fmla="*/ 174 h 210"/>
                  <a:gd name="T92" fmla="*/ 41 w 217"/>
                  <a:gd name="T93" fmla="*/ 194 h 210"/>
                  <a:gd name="T94" fmla="*/ 46 w 217"/>
                  <a:gd name="T95" fmla="*/ 21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51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109 w 182"/>
                  <a:gd name="T1" fmla="*/ 0 h 213"/>
                  <a:gd name="T2" fmla="*/ 112 w 182"/>
                  <a:gd name="T3" fmla="*/ 2 h 213"/>
                  <a:gd name="T4" fmla="*/ 118 w 182"/>
                  <a:gd name="T5" fmla="*/ 8 h 213"/>
                  <a:gd name="T6" fmla="*/ 127 w 182"/>
                  <a:gd name="T7" fmla="*/ 18 h 213"/>
                  <a:gd name="T8" fmla="*/ 137 w 182"/>
                  <a:gd name="T9" fmla="*/ 33 h 213"/>
                  <a:gd name="T10" fmla="*/ 145 w 182"/>
                  <a:gd name="T11" fmla="*/ 52 h 213"/>
                  <a:gd name="T12" fmla="*/ 150 w 182"/>
                  <a:gd name="T13" fmla="*/ 76 h 213"/>
                  <a:gd name="T14" fmla="*/ 150 w 182"/>
                  <a:gd name="T15" fmla="*/ 105 h 213"/>
                  <a:gd name="T16" fmla="*/ 144 w 182"/>
                  <a:gd name="T17" fmla="*/ 139 h 213"/>
                  <a:gd name="T18" fmla="*/ 140 w 182"/>
                  <a:gd name="T19" fmla="*/ 149 h 213"/>
                  <a:gd name="T20" fmla="*/ 136 w 182"/>
                  <a:gd name="T21" fmla="*/ 157 h 213"/>
                  <a:gd name="T22" fmla="*/ 131 w 182"/>
                  <a:gd name="T23" fmla="*/ 165 h 213"/>
                  <a:gd name="T24" fmla="*/ 125 w 182"/>
                  <a:gd name="T25" fmla="*/ 173 h 213"/>
                  <a:gd name="T26" fmla="*/ 117 w 182"/>
                  <a:gd name="T27" fmla="*/ 180 h 213"/>
                  <a:gd name="T28" fmla="*/ 110 w 182"/>
                  <a:gd name="T29" fmla="*/ 185 h 213"/>
                  <a:gd name="T30" fmla="*/ 102 w 182"/>
                  <a:gd name="T31" fmla="*/ 191 h 213"/>
                  <a:gd name="T32" fmla="*/ 92 w 182"/>
                  <a:gd name="T33" fmla="*/ 195 h 213"/>
                  <a:gd name="T34" fmla="*/ 82 w 182"/>
                  <a:gd name="T35" fmla="*/ 197 h 213"/>
                  <a:gd name="T36" fmla="*/ 72 w 182"/>
                  <a:gd name="T37" fmla="*/ 200 h 213"/>
                  <a:gd name="T38" fmla="*/ 61 w 182"/>
                  <a:gd name="T39" fmla="*/ 201 h 213"/>
                  <a:gd name="T40" fmla="*/ 49 w 182"/>
                  <a:gd name="T41" fmla="*/ 201 h 213"/>
                  <a:gd name="T42" fmla="*/ 37 w 182"/>
                  <a:gd name="T43" fmla="*/ 200 h 213"/>
                  <a:gd name="T44" fmla="*/ 25 w 182"/>
                  <a:gd name="T45" fmla="*/ 197 h 213"/>
                  <a:gd name="T46" fmla="*/ 12 w 182"/>
                  <a:gd name="T47" fmla="*/ 193 h 213"/>
                  <a:gd name="T48" fmla="*/ 0 w 182"/>
                  <a:gd name="T49" fmla="*/ 188 h 213"/>
                  <a:gd name="T50" fmla="*/ 11 w 182"/>
                  <a:gd name="T51" fmla="*/ 195 h 213"/>
                  <a:gd name="T52" fmla="*/ 22 w 182"/>
                  <a:gd name="T53" fmla="*/ 200 h 213"/>
                  <a:gd name="T54" fmla="*/ 33 w 182"/>
                  <a:gd name="T55" fmla="*/ 205 h 213"/>
                  <a:gd name="T56" fmla="*/ 43 w 182"/>
                  <a:gd name="T57" fmla="*/ 208 h 213"/>
                  <a:gd name="T58" fmla="*/ 53 w 182"/>
                  <a:gd name="T59" fmla="*/ 211 h 213"/>
                  <a:gd name="T60" fmla="*/ 63 w 182"/>
                  <a:gd name="T61" fmla="*/ 212 h 213"/>
                  <a:gd name="T62" fmla="*/ 73 w 182"/>
                  <a:gd name="T63" fmla="*/ 213 h 213"/>
                  <a:gd name="T64" fmla="*/ 83 w 182"/>
                  <a:gd name="T65" fmla="*/ 213 h 213"/>
                  <a:gd name="T66" fmla="*/ 91 w 182"/>
                  <a:gd name="T67" fmla="*/ 212 h 213"/>
                  <a:gd name="T68" fmla="*/ 100 w 182"/>
                  <a:gd name="T69" fmla="*/ 210 h 213"/>
                  <a:gd name="T70" fmla="*/ 108 w 182"/>
                  <a:gd name="T71" fmla="*/ 208 h 213"/>
                  <a:gd name="T72" fmla="*/ 116 w 182"/>
                  <a:gd name="T73" fmla="*/ 206 h 213"/>
                  <a:gd name="T74" fmla="*/ 123 w 182"/>
                  <a:gd name="T75" fmla="*/ 203 h 213"/>
                  <a:gd name="T76" fmla="*/ 130 w 182"/>
                  <a:gd name="T77" fmla="*/ 199 h 213"/>
                  <a:gd name="T78" fmla="*/ 136 w 182"/>
                  <a:gd name="T79" fmla="*/ 195 h 213"/>
                  <a:gd name="T80" fmla="*/ 142 w 182"/>
                  <a:gd name="T81" fmla="*/ 191 h 213"/>
                  <a:gd name="T82" fmla="*/ 158 w 182"/>
                  <a:gd name="T83" fmla="*/ 176 h 213"/>
                  <a:gd name="T84" fmla="*/ 169 w 182"/>
                  <a:gd name="T85" fmla="*/ 161 h 213"/>
                  <a:gd name="T86" fmla="*/ 176 w 182"/>
                  <a:gd name="T87" fmla="*/ 144 h 213"/>
                  <a:gd name="T88" fmla="*/ 179 w 182"/>
                  <a:gd name="T89" fmla="*/ 128 h 213"/>
                  <a:gd name="T90" fmla="*/ 181 w 182"/>
                  <a:gd name="T91" fmla="*/ 111 h 213"/>
                  <a:gd name="T92" fmla="*/ 181 w 182"/>
                  <a:gd name="T93" fmla="*/ 95 h 213"/>
                  <a:gd name="T94" fmla="*/ 182 w 182"/>
                  <a:gd name="T95" fmla="*/ 79 h 213"/>
                  <a:gd name="T96" fmla="*/ 173 w 182"/>
                  <a:gd name="T97" fmla="*/ 46 h 213"/>
                  <a:gd name="T98" fmla="*/ 156 w 182"/>
                  <a:gd name="T99" fmla="*/ 21 h 213"/>
                  <a:gd name="T100" fmla="*/ 151 w 182"/>
                  <a:gd name="T101" fmla="*/ 18 h 213"/>
                  <a:gd name="T102" fmla="*/ 147 w 182"/>
                  <a:gd name="T103" fmla="*/ 15 h 213"/>
                  <a:gd name="T104" fmla="*/ 142 w 182"/>
                  <a:gd name="T105" fmla="*/ 13 h 213"/>
                  <a:gd name="T106" fmla="*/ 138 w 182"/>
                  <a:gd name="T107" fmla="*/ 11 h 213"/>
                  <a:gd name="T108" fmla="*/ 132 w 182"/>
                  <a:gd name="T109" fmla="*/ 9 h 213"/>
                  <a:gd name="T110" fmla="*/ 126 w 182"/>
                  <a:gd name="T111" fmla="*/ 6 h 213"/>
                  <a:gd name="T112" fmla="*/ 119 w 182"/>
                  <a:gd name="T113" fmla="*/ 3 h 213"/>
                  <a:gd name="T114" fmla="*/ 109 w 182"/>
                  <a:gd name="T115" fmla="*/ 0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52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94 w 128"/>
                  <a:gd name="T1" fmla="*/ 0 h 217"/>
                  <a:gd name="T2" fmla="*/ 105 w 128"/>
                  <a:gd name="T3" fmla="*/ 9 h 217"/>
                  <a:gd name="T4" fmla="*/ 115 w 128"/>
                  <a:gd name="T5" fmla="*/ 27 h 217"/>
                  <a:gd name="T6" fmla="*/ 123 w 128"/>
                  <a:gd name="T7" fmla="*/ 50 h 217"/>
                  <a:gd name="T8" fmla="*/ 128 w 128"/>
                  <a:gd name="T9" fmla="*/ 78 h 217"/>
                  <a:gd name="T10" fmla="*/ 127 w 128"/>
                  <a:gd name="T11" fmla="*/ 111 h 217"/>
                  <a:gd name="T12" fmla="*/ 116 w 128"/>
                  <a:gd name="T13" fmla="*/ 145 h 217"/>
                  <a:gd name="T14" fmla="*/ 94 w 128"/>
                  <a:gd name="T15" fmla="*/ 181 h 217"/>
                  <a:gd name="T16" fmla="*/ 60 w 128"/>
                  <a:gd name="T17" fmla="*/ 217 h 217"/>
                  <a:gd name="T18" fmla="*/ 49 w 128"/>
                  <a:gd name="T19" fmla="*/ 213 h 217"/>
                  <a:gd name="T20" fmla="*/ 38 w 128"/>
                  <a:gd name="T21" fmla="*/ 210 h 217"/>
                  <a:gd name="T22" fmla="*/ 26 w 128"/>
                  <a:gd name="T23" fmla="*/ 205 h 217"/>
                  <a:gd name="T24" fmla="*/ 16 w 128"/>
                  <a:gd name="T25" fmla="*/ 201 h 217"/>
                  <a:gd name="T26" fmla="*/ 8 w 128"/>
                  <a:gd name="T27" fmla="*/ 196 h 217"/>
                  <a:gd name="T28" fmla="*/ 2 w 128"/>
                  <a:gd name="T29" fmla="*/ 190 h 217"/>
                  <a:gd name="T30" fmla="*/ 0 w 128"/>
                  <a:gd name="T31" fmla="*/ 183 h 217"/>
                  <a:gd name="T32" fmla="*/ 1 w 128"/>
                  <a:gd name="T33" fmla="*/ 178 h 217"/>
                  <a:gd name="T34" fmla="*/ 13 w 128"/>
                  <a:gd name="T35" fmla="*/ 171 h 217"/>
                  <a:gd name="T36" fmla="*/ 29 w 128"/>
                  <a:gd name="T37" fmla="*/ 161 h 217"/>
                  <a:gd name="T38" fmla="*/ 46 w 128"/>
                  <a:gd name="T39" fmla="*/ 150 h 217"/>
                  <a:gd name="T40" fmla="*/ 63 w 128"/>
                  <a:gd name="T41" fmla="*/ 134 h 217"/>
                  <a:gd name="T42" fmla="*/ 79 w 128"/>
                  <a:gd name="T43" fmla="*/ 112 h 217"/>
                  <a:gd name="T44" fmla="*/ 91 w 128"/>
                  <a:gd name="T45" fmla="*/ 83 h 217"/>
                  <a:gd name="T46" fmla="*/ 97 w 128"/>
                  <a:gd name="T47" fmla="*/ 46 h 217"/>
                  <a:gd name="T48" fmla="*/ 94 w 128"/>
                  <a:gd name="T49" fmla="*/ 0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53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75 w 117"/>
                  <a:gd name="T1" fmla="*/ 0 h 132"/>
                  <a:gd name="T2" fmla="*/ 0 w 117"/>
                  <a:gd name="T3" fmla="*/ 25 h 132"/>
                  <a:gd name="T4" fmla="*/ 3 w 117"/>
                  <a:gd name="T5" fmla="*/ 26 h 132"/>
                  <a:gd name="T6" fmla="*/ 14 w 117"/>
                  <a:gd name="T7" fmla="*/ 29 h 132"/>
                  <a:gd name="T8" fmla="*/ 29 w 117"/>
                  <a:gd name="T9" fmla="*/ 36 h 132"/>
                  <a:gd name="T10" fmla="*/ 46 w 117"/>
                  <a:gd name="T11" fmla="*/ 47 h 132"/>
                  <a:gd name="T12" fmla="*/ 66 w 117"/>
                  <a:gd name="T13" fmla="*/ 62 h 132"/>
                  <a:gd name="T14" fmla="*/ 84 w 117"/>
                  <a:gd name="T15" fmla="*/ 80 h 132"/>
                  <a:gd name="T16" fmla="*/ 102 w 117"/>
                  <a:gd name="T17" fmla="*/ 103 h 132"/>
                  <a:gd name="T18" fmla="*/ 116 w 117"/>
                  <a:gd name="T19" fmla="*/ 132 h 132"/>
                  <a:gd name="T20" fmla="*/ 117 w 117"/>
                  <a:gd name="T21" fmla="*/ 120 h 132"/>
                  <a:gd name="T22" fmla="*/ 115 w 117"/>
                  <a:gd name="T23" fmla="*/ 107 h 132"/>
                  <a:gd name="T24" fmla="*/ 108 w 117"/>
                  <a:gd name="T25" fmla="*/ 90 h 132"/>
                  <a:gd name="T26" fmla="*/ 99 w 117"/>
                  <a:gd name="T27" fmla="*/ 74 h 132"/>
                  <a:gd name="T28" fmla="*/ 89 w 117"/>
                  <a:gd name="T29" fmla="*/ 58 h 132"/>
                  <a:gd name="T30" fmla="*/ 78 w 117"/>
                  <a:gd name="T31" fmla="*/ 45 h 132"/>
                  <a:gd name="T32" fmla="*/ 67 w 117"/>
                  <a:gd name="T33" fmla="*/ 36 h 132"/>
                  <a:gd name="T34" fmla="*/ 58 w 117"/>
                  <a:gd name="T35" fmla="*/ 32 h 132"/>
                  <a:gd name="T36" fmla="*/ 69 w 117"/>
                  <a:gd name="T37" fmla="*/ 29 h 132"/>
                  <a:gd name="T38" fmla="*/ 79 w 117"/>
                  <a:gd name="T39" fmla="*/ 28 h 132"/>
                  <a:gd name="T40" fmla="*/ 89 w 117"/>
                  <a:gd name="T41" fmla="*/ 26 h 132"/>
                  <a:gd name="T42" fmla="*/ 98 w 117"/>
                  <a:gd name="T43" fmla="*/ 25 h 132"/>
                  <a:gd name="T44" fmla="*/ 105 w 117"/>
                  <a:gd name="T45" fmla="*/ 24 h 132"/>
                  <a:gd name="T46" fmla="*/ 109 w 117"/>
                  <a:gd name="T47" fmla="*/ 22 h 132"/>
                  <a:gd name="T48" fmla="*/ 113 w 117"/>
                  <a:gd name="T49" fmla="*/ 21 h 132"/>
                  <a:gd name="T50" fmla="*/ 114 w 117"/>
                  <a:gd name="T51" fmla="*/ 21 h 132"/>
                  <a:gd name="T52" fmla="*/ 75 w 117"/>
                  <a:gd name="T53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54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>
                  <a:gd name="T0" fmla="*/ 29 w 29"/>
                  <a:gd name="T1" fmla="*/ 0 h 77"/>
                  <a:gd name="T2" fmla="*/ 23 w 29"/>
                  <a:gd name="T3" fmla="*/ 0 h 77"/>
                  <a:gd name="T4" fmla="*/ 16 w 29"/>
                  <a:gd name="T5" fmla="*/ 4 h 77"/>
                  <a:gd name="T6" fmla="*/ 9 w 29"/>
                  <a:gd name="T7" fmla="*/ 9 h 77"/>
                  <a:gd name="T8" fmla="*/ 4 w 29"/>
                  <a:gd name="T9" fmla="*/ 19 h 77"/>
                  <a:gd name="T10" fmla="*/ 1 w 29"/>
                  <a:gd name="T11" fmla="*/ 30 h 77"/>
                  <a:gd name="T12" fmla="*/ 0 w 29"/>
                  <a:gd name="T13" fmla="*/ 44 h 77"/>
                  <a:gd name="T14" fmla="*/ 3 w 29"/>
                  <a:gd name="T15" fmla="*/ 60 h 77"/>
                  <a:gd name="T16" fmla="*/ 11 w 29"/>
                  <a:gd name="T17" fmla="*/ 77 h 77"/>
                  <a:gd name="T18" fmla="*/ 15 w 29"/>
                  <a:gd name="T19" fmla="*/ 53 h 77"/>
                  <a:gd name="T20" fmla="*/ 19 w 29"/>
                  <a:gd name="T21" fmla="*/ 37 h 77"/>
                  <a:gd name="T22" fmla="*/ 23 w 29"/>
                  <a:gd name="T23" fmla="*/ 22 h 77"/>
                  <a:gd name="T24" fmla="*/ 29 w 29"/>
                  <a:gd name="T25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grpSp>
            <p:nvGrpSpPr>
              <p:cNvPr id="87055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87056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12 w 207"/>
                    <a:gd name="T1" fmla="*/ 44 h 564"/>
                    <a:gd name="T2" fmla="*/ 6 w 207"/>
                    <a:gd name="T3" fmla="*/ 72 h 564"/>
                    <a:gd name="T4" fmla="*/ 3 w 207"/>
                    <a:gd name="T5" fmla="*/ 99 h 564"/>
                    <a:gd name="T6" fmla="*/ 0 w 207"/>
                    <a:gd name="T7" fmla="*/ 125 h 564"/>
                    <a:gd name="T8" fmla="*/ 0 w 207"/>
                    <a:gd name="T9" fmla="*/ 151 h 564"/>
                    <a:gd name="T10" fmla="*/ 3 w 207"/>
                    <a:gd name="T11" fmla="*/ 180 h 564"/>
                    <a:gd name="T12" fmla="*/ 7 w 207"/>
                    <a:gd name="T13" fmla="*/ 211 h 564"/>
                    <a:gd name="T14" fmla="*/ 16 w 207"/>
                    <a:gd name="T15" fmla="*/ 247 h 564"/>
                    <a:gd name="T16" fmla="*/ 29 w 207"/>
                    <a:gd name="T17" fmla="*/ 287 h 564"/>
                    <a:gd name="T18" fmla="*/ 43 w 207"/>
                    <a:gd name="T19" fmla="*/ 325 h 564"/>
                    <a:gd name="T20" fmla="*/ 61 w 207"/>
                    <a:gd name="T21" fmla="*/ 364 h 564"/>
                    <a:gd name="T22" fmla="*/ 83 w 207"/>
                    <a:gd name="T23" fmla="*/ 406 h 564"/>
                    <a:gd name="T24" fmla="*/ 106 w 207"/>
                    <a:gd name="T25" fmla="*/ 446 h 564"/>
                    <a:gd name="T26" fmla="*/ 132 w 207"/>
                    <a:gd name="T27" fmla="*/ 483 h 564"/>
                    <a:gd name="T28" fmla="*/ 157 w 207"/>
                    <a:gd name="T29" fmla="*/ 516 h 564"/>
                    <a:gd name="T30" fmla="*/ 182 w 207"/>
                    <a:gd name="T31" fmla="*/ 544 h 564"/>
                    <a:gd name="T32" fmla="*/ 207 w 207"/>
                    <a:gd name="T33" fmla="*/ 564 h 564"/>
                    <a:gd name="T34" fmla="*/ 160 w 207"/>
                    <a:gd name="T35" fmla="*/ 501 h 564"/>
                    <a:gd name="T36" fmla="*/ 127 w 207"/>
                    <a:gd name="T37" fmla="*/ 448 h 564"/>
                    <a:gd name="T38" fmla="*/ 103 w 207"/>
                    <a:gd name="T39" fmla="*/ 405 h 564"/>
                    <a:gd name="T40" fmla="*/ 87 w 207"/>
                    <a:gd name="T41" fmla="*/ 368 h 564"/>
                    <a:gd name="T42" fmla="*/ 75 w 207"/>
                    <a:gd name="T43" fmla="*/ 337 h 564"/>
                    <a:gd name="T44" fmla="*/ 68 w 207"/>
                    <a:gd name="T45" fmla="*/ 309 h 564"/>
                    <a:gd name="T46" fmla="*/ 63 w 207"/>
                    <a:gd name="T47" fmla="*/ 285 h 564"/>
                    <a:gd name="T48" fmla="*/ 56 w 207"/>
                    <a:gd name="T49" fmla="*/ 261 h 564"/>
                    <a:gd name="T50" fmla="*/ 44 w 207"/>
                    <a:gd name="T51" fmla="*/ 205 h 564"/>
                    <a:gd name="T52" fmla="*/ 41 w 207"/>
                    <a:gd name="T53" fmla="*/ 140 h 564"/>
                    <a:gd name="T54" fmla="*/ 43 w 207"/>
                    <a:gd name="T55" fmla="*/ 68 h 564"/>
                    <a:gd name="T56" fmla="*/ 50 w 207"/>
                    <a:gd name="T57" fmla="*/ 0 h 564"/>
                    <a:gd name="T58" fmla="*/ 12 w 207"/>
                    <a:gd name="T59" fmla="*/ 44 h 5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3600">
                    <a:solidFill>
                      <a:srgbClr val="006699"/>
                    </a:solidFill>
                  </a:endParaRPr>
                </a:p>
              </p:txBody>
            </p:sp>
            <p:sp>
              <p:nvSpPr>
                <p:cNvPr id="87057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9 h 232"/>
                    <a:gd name="T2" fmla="*/ 14 w 47"/>
                    <a:gd name="T3" fmla="*/ 55 h 232"/>
                    <a:gd name="T4" fmla="*/ 22 w 47"/>
                    <a:gd name="T5" fmla="*/ 101 h 232"/>
                    <a:gd name="T6" fmla="*/ 24 w 47"/>
                    <a:gd name="T7" fmla="*/ 159 h 232"/>
                    <a:gd name="T8" fmla="*/ 19 w 47"/>
                    <a:gd name="T9" fmla="*/ 232 h 232"/>
                    <a:gd name="T10" fmla="*/ 45 w 47"/>
                    <a:gd name="T11" fmla="*/ 217 h 232"/>
                    <a:gd name="T12" fmla="*/ 47 w 47"/>
                    <a:gd name="T13" fmla="*/ 178 h 232"/>
                    <a:gd name="T14" fmla="*/ 47 w 47"/>
                    <a:gd name="T15" fmla="*/ 140 h 232"/>
                    <a:gd name="T16" fmla="*/ 45 w 47"/>
                    <a:gd name="T17" fmla="*/ 103 h 232"/>
                    <a:gd name="T18" fmla="*/ 41 w 47"/>
                    <a:gd name="T19" fmla="*/ 71 h 232"/>
                    <a:gd name="T20" fmla="*/ 36 w 47"/>
                    <a:gd name="T21" fmla="*/ 52 h 232"/>
                    <a:gd name="T22" fmla="*/ 29 w 47"/>
                    <a:gd name="T23" fmla="*/ 34 h 232"/>
                    <a:gd name="T24" fmla="*/ 22 w 47"/>
                    <a:gd name="T25" fmla="*/ 17 h 232"/>
                    <a:gd name="T26" fmla="*/ 13 w 47"/>
                    <a:gd name="T27" fmla="*/ 0 h 232"/>
                    <a:gd name="T28" fmla="*/ 0 w 47"/>
                    <a:gd name="T29" fmla="*/ 19 h 2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3600">
                    <a:solidFill>
                      <a:srgbClr val="006699"/>
                    </a:solidFill>
                  </a:endParaRPr>
                </a:p>
              </p:txBody>
            </p:sp>
            <p:sp>
              <p:nvSpPr>
                <p:cNvPr id="87058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>
                    <a:gd name="T0" fmla="*/ 87 w 87"/>
                    <a:gd name="T1" fmla="*/ 22 h 40"/>
                    <a:gd name="T2" fmla="*/ 77 w 87"/>
                    <a:gd name="T3" fmla="*/ 17 h 40"/>
                    <a:gd name="T4" fmla="*/ 68 w 87"/>
                    <a:gd name="T5" fmla="*/ 12 h 40"/>
                    <a:gd name="T6" fmla="*/ 58 w 87"/>
                    <a:gd name="T7" fmla="*/ 7 h 40"/>
                    <a:gd name="T8" fmla="*/ 47 w 87"/>
                    <a:gd name="T9" fmla="*/ 5 h 40"/>
                    <a:gd name="T10" fmla="*/ 37 w 87"/>
                    <a:gd name="T11" fmla="*/ 3 h 40"/>
                    <a:gd name="T12" fmla="*/ 26 w 87"/>
                    <a:gd name="T13" fmla="*/ 2 h 40"/>
                    <a:gd name="T14" fmla="*/ 13 w 87"/>
                    <a:gd name="T15" fmla="*/ 0 h 40"/>
                    <a:gd name="T16" fmla="*/ 0 w 87"/>
                    <a:gd name="T17" fmla="*/ 2 h 40"/>
                    <a:gd name="T18" fmla="*/ 6 w 87"/>
                    <a:gd name="T19" fmla="*/ 6 h 40"/>
                    <a:gd name="T20" fmla="*/ 14 w 87"/>
                    <a:gd name="T21" fmla="*/ 10 h 40"/>
                    <a:gd name="T22" fmla="*/ 22 w 87"/>
                    <a:gd name="T23" fmla="*/ 14 h 40"/>
                    <a:gd name="T24" fmla="*/ 33 w 87"/>
                    <a:gd name="T25" fmla="*/ 18 h 40"/>
                    <a:gd name="T26" fmla="*/ 42 w 87"/>
                    <a:gd name="T27" fmla="*/ 22 h 40"/>
                    <a:gd name="T28" fmla="*/ 52 w 87"/>
                    <a:gd name="T29" fmla="*/ 27 h 40"/>
                    <a:gd name="T30" fmla="*/ 64 w 87"/>
                    <a:gd name="T31" fmla="*/ 33 h 40"/>
                    <a:gd name="T32" fmla="*/ 74 w 87"/>
                    <a:gd name="T33" fmla="*/ 40 h 40"/>
                    <a:gd name="T34" fmla="*/ 87 w 87"/>
                    <a:gd name="T35" fmla="*/ 22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3600">
                    <a:solidFill>
                      <a:srgbClr val="006699"/>
                    </a:solidFill>
                  </a:endParaRPr>
                </a:p>
              </p:txBody>
            </p:sp>
          </p:grpSp>
        </p:grpSp>
        <p:grpSp>
          <p:nvGrpSpPr>
            <p:cNvPr id="87059" name="Group 19"/>
            <p:cNvGrpSpPr>
              <a:grpSpLocks/>
            </p:cNvGrpSpPr>
            <p:nvPr/>
          </p:nvGrpSpPr>
          <p:grpSpPr bwMode="auto">
            <a:xfrm rot="-15351438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87060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61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62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</p:grpSp>
        <p:grpSp>
          <p:nvGrpSpPr>
            <p:cNvPr id="87063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87064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65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66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</p:grpSp>
        <p:grpSp>
          <p:nvGrpSpPr>
            <p:cNvPr id="87067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87068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69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70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</p:grpSp>
        <p:sp>
          <p:nvSpPr>
            <p:cNvPr id="87071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72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73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74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75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76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77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78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5 h 237"/>
                <a:gd name="T4" fmla="*/ 3 w 257"/>
                <a:gd name="T5" fmla="*/ 50 h 237"/>
                <a:gd name="T6" fmla="*/ 6 w 257"/>
                <a:gd name="T7" fmla="*/ 75 h 237"/>
                <a:gd name="T8" fmla="*/ 11 w 257"/>
                <a:gd name="T9" fmla="*/ 98 h 237"/>
                <a:gd name="T10" fmla="*/ 18 w 257"/>
                <a:gd name="T11" fmla="*/ 119 h 237"/>
                <a:gd name="T12" fmla="*/ 27 w 257"/>
                <a:gd name="T13" fmla="*/ 141 h 237"/>
                <a:gd name="T14" fmla="*/ 38 w 257"/>
                <a:gd name="T15" fmla="*/ 161 h 237"/>
                <a:gd name="T16" fmla="*/ 51 w 257"/>
                <a:gd name="T17" fmla="*/ 178 h 237"/>
                <a:gd name="T18" fmla="*/ 67 w 257"/>
                <a:gd name="T19" fmla="*/ 194 h 237"/>
                <a:gd name="T20" fmla="*/ 86 w 257"/>
                <a:gd name="T21" fmla="*/ 208 h 237"/>
                <a:gd name="T22" fmla="*/ 106 w 257"/>
                <a:gd name="T23" fmla="*/ 219 h 237"/>
                <a:gd name="T24" fmla="*/ 131 w 257"/>
                <a:gd name="T25" fmla="*/ 228 h 237"/>
                <a:gd name="T26" fmla="*/ 158 w 257"/>
                <a:gd name="T27" fmla="*/ 234 h 237"/>
                <a:gd name="T28" fmla="*/ 188 w 257"/>
                <a:gd name="T29" fmla="*/ 237 h 237"/>
                <a:gd name="T30" fmla="*/ 220 w 257"/>
                <a:gd name="T31" fmla="*/ 236 h 237"/>
                <a:gd name="T32" fmla="*/ 257 w 257"/>
                <a:gd name="T33" fmla="*/ 232 h 237"/>
                <a:gd name="T34" fmla="*/ 224 w 257"/>
                <a:gd name="T35" fmla="*/ 227 h 237"/>
                <a:gd name="T36" fmla="*/ 195 w 257"/>
                <a:gd name="T37" fmla="*/ 220 h 237"/>
                <a:gd name="T38" fmla="*/ 170 w 257"/>
                <a:gd name="T39" fmla="*/ 212 h 237"/>
                <a:gd name="T40" fmla="*/ 148 w 257"/>
                <a:gd name="T41" fmla="*/ 204 h 237"/>
                <a:gd name="T42" fmla="*/ 128 w 257"/>
                <a:gd name="T43" fmla="*/ 193 h 237"/>
                <a:gd name="T44" fmla="*/ 112 w 257"/>
                <a:gd name="T45" fmla="*/ 182 h 237"/>
                <a:gd name="T46" fmla="*/ 97 w 257"/>
                <a:gd name="T47" fmla="*/ 169 h 237"/>
                <a:gd name="T48" fmla="*/ 84 w 257"/>
                <a:gd name="T49" fmla="*/ 155 h 237"/>
                <a:gd name="T50" fmla="*/ 72 w 257"/>
                <a:gd name="T51" fmla="*/ 141 h 237"/>
                <a:gd name="T52" fmla="*/ 61 w 257"/>
                <a:gd name="T53" fmla="*/ 125 h 237"/>
                <a:gd name="T54" fmla="*/ 52 w 257"/>
                <a:gd name="T55" fmla="*/ 107 h 237"/>
                <a:gd name="T56" fmla="*/ 43 w 257"/>
                <a:gd name="T57" fmla="*/ 88 h 237"/>
                <a:gd name="T58" fmla="*/ 33 w 257"/>
                <a:gd name="T59" fmla="*/ 69 h 237"/>
                <a:gd name="T60" fmla="*/ 23 w 257"/>
                <a:gd name="T61" fmla="*/ 47 h 237"/>
                <a:gd name="T62" fmla="*/ 12 w 257"/>
                <a:gd name="T63" fmla="*/ 24 h 237"/>
                <a:gd name="T64" fmla="*/ 0 w 257"/>
                <a:gd name="T6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79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77 w 124"/>
                <a:gd name="T1" fmla="*/ 0 h 110"/>
                <a:gd name="T2" fmla="*/ 124 w 124"/>
                <a:gd name="T3" fmla="*/ 108 h 110"/>
                <a:gd name="T4" fmla="*/ 120 w 124"/>
                <a:gd name="T5" fmla="*/ 107 h 110"/>
                <a:gd name="T6" fmla="*/ 107 w 124"/>
                <a:gd name="T7" fmla="*/ 105 h 110"/>
                <a:gd name="T8" fmla="*/ 89 w 124"/>
                <a:gd name="T9" fmla="*/ 101 h 110"/>
                <a:gd name="T10" fmla="*/ 68 w 124"/>
                <a:gd name="T11" fmla="*/ 99 h 110"/>
                <a:gd name="T12" fmla="*/ 45 w 124"/>
                <a:gd name="T13" fmla="*/ 97 h 110"/>
                <a:gd name="T14" fmla="*/ 25 w 124"/>
                <a:gd name="T15" fmla="*/ 98 h 110"/>
                <a:gd name="T16" fmla="*/ 9 w 124"/>
                <a:gd name="T17" fmla="*/ 102 h 110"/>
                <a:gd name="T18" fmla="*/ 0 w 124"/>
                <a:gd name="T19" fmla="*/ 110 h 110"/>
                <a:gd name="T20" fmla="*/ 4 w 124"/>
                <a:gd name="T21" fmla="*/ 98 h 110"/>
                <a:gd name="T22" fmla="*/ 8 w 124"/>
                <a:gd name="T23" fmla="*/ 89 h 110"/>
                <a:gd name="T24" fmla="*/ 16 w 124"/>
                <a:gd name="T25" fmla="*/ 82 h 110"/>
                <a:gd name="T26" fmla="*/ 25 w 124"/>
                <a:gd name="T27" fmla="*/ 76 h 110"/>
                <a:gd name="T28" fmla="*/ 36 w 124"/>
                <a:gd name="T29" fmla="*/ 72 h 110"/>
                <a:gd name="T30" fmla="*/ 47 w 124"/>
                <a:gd name="T31" fmla="*/ 71 h 110"/>
                <a:gd name="T32" fmla="*/ 59 w 124"/>
                <a:gd name="T33" fmla="*/ 71 h 110"/>
                <a:gd name="T34" fmla="*/ 72 w 124"/>
                <a:gd name="T35" fmla="*/ 74 h 110"/>
                <a:gd name="T36" fmla="*/ 73 w 124"/>
                <a:gd name="T37" fmla="*/ 71 h 110"/>
                <a:gd name="T38" fmla="*/ 70 w 124"/>
                <a:gd name="T39" fmla="*/ 56 h 110"/>
                <a:gd name="T40" fmla="*/ 67 w 124"/>
                <a:gd name="T41" fmla="*/ 38 h 110"/>
                <a:gd name="T42" fmla="*/ 65 w 124"/>
                <a:gd name="T43" fmla="*/ 30 h 110"/>
                <a:gd name="T44" fmla="*/ 63 w 124"/>
                <a:gd name="T45" fmla="*/ 30 h 110"/>
                <a:gd name="T46" fmla="*/ 61 w 124"/>
                <a:gd name="T47" fmla="*/ 29 h 110"/>
                <a:gd name="T48" fmla="*/ 59 w 124"/>
                <a:gd name="T49" fmla="*/ 26 h 110"/>
                <a:gd name="T50" fmla="*/ 57 w 124"/>
                <a:gd name="T51" fmla="*/ 23 h 110"/>
                <a:gd name="T52" fmla="*/ 57 w 124"/>
                <a:gd name="T53" fmla="*/ 19 h 110"/>
                <a:gd name="T54" fmla="*/ 59 w 124"/>
                <a:gd name="T55" fmla="*/ 14 h 110"/>
                <a:gd name="T56" fmla="*/ 66 w 124"/>
                <a:gd name="T57" fmla="*/ 8 h 110"/>
                <a:gd name="T58" fmla="*/ 77 w 124"/>
                <a:gd name="T5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80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81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31 w 46"/>
                <a:gd name="T1" fmla="*/ 0 h 94"/>
                <a:gd name="T2" fmla="*/ 20 w 46"/>
                <a:gd name="T3" fmla="*/ 38 h 94"/>
                <a:gd name="T4" fmla="*/ 15 w 46"/>
                <a:gd name="T5" fmla="*/ 62 h 94"/>
                <a:gd name="T6" fmla="*/ 11 w 46"/>
                <a:gd name="T7" fmla="*/ 79 h 94"/>
                <a:gd name="T8" fmla="*/ 0 w 46"/>
                <a:gd name="T9" fmla="*/ 94 h 94"/>
                <a:gd name="T10" fmla="*/ 12 w 46"/>
                <a:gd name="T11" fmla="*/ 88 h 94"/>
                <a:gd name="T12" fmla="*/ 23 w 46"/>
                <a:gd name="T13" fmla="*/ 80 h 94"/>
                <a:gd name="T14" fmla="*/ 32 w 46"/>
                <a:gd name="T15" fmla="*/ 69 h 94"/>
                <a:gd name="T16" fmla="*/ 40 w 46"/>
                <a:gd name="T17" fmla="*/ 57 h 94"/>
                <a:gd name="T18" fmla="*/ 45 w 46"/>
                <a:gd name="T19" fmla="*/ 44 h 94"/>
                <a:gd name="T20" fmla="*/ 46 w 46"/>
                <a:gd name="T21" fmla="*/ 30 h 94"/>
                <a:gd name="T22" fmla="*/ 42 w 46"/>
                <a:gd name="T23" fmla="*/ 15 h 94"/>
                <a:gd name="T24" fmla="*/ 31 w 46"/>
                <a:gd name="T2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82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83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84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16 w 596"/>
                <a:gd name="T1" fmla="*/ 370 h 666"/>
                <a:gd name="T2" fmla="*/ 6 w 596"/>
                <a:gd name="T3" fmla="*/ 341 h 666"/>
                <a:gd name="T4" fmla="*/ 0 w 596"/>
                <a:gd name="T5" fmla="*/ 289 h 666"/>
                <a:gd name="T6" fmla="*/ 4 w 596"/>
                <a:gd name="T7" fmla="*/ 222 h 666"/>
                <a:gd name="T8" fmla="*/ 25 w 596"/>
                <a:gd name="T9" fmla="*/ 151 h 666"/>
                <a:gd name="T10" fmla="*/ 69 w 596"/>
                <a:gd name="T11" fmla="*/ 84 h 666"/>
                <a:gd name="T12" fmla="*/ 142 w 596"/>
                <a:gd name="T13" fmla="*/ 31 h 666"/>
                <a:gd name="T14" fmla="*/ 247 w 596"/>
                <a:gd name="T15" fmla="*/ 2 h 666"/>
                <a:gd name="T16" fmla="*/ 380 w 596"/>
                <a:gd name="T17" fmla="*/ 9 h 666"/>
                <a:gd name="T18" fmla="*/ 484 w 596"/>
                <a:gd name="T19" fmla="*/ 68 h 666"/>
                <a:gd name="T20" fmla="*/ 554 w 596"/>
                <a:gd name="T21" fmla="*/ 165 h 666"/>
                <a:gd name="T22" fmla="*/ 591 w 596"/>
                <a:gd name="T23" fmla="*/ 284 h 666"/>
                <a:gd name="T24" fmla="*/ 595 w 596"/>
                <a:gd name="T25" fmla="*/ 409 h 666"/>
                <a:gd name="T26" fmla="*/ 566 w 596"/>
                <a:gd name="T27" fmla="*/ 525 h 666"/>
                <a:gd name="T28" fmla="*/ 507 w 596"/>
                <a:gd name="T29" fmla="*/ 615 h 666"/>
                <a:gd name="T30" fmla="*/ 417 w 596"/>
                <a:gd name="T31" fmla="*/ 663 h 666"/>
                <a:gd name="T32" fmla="*/ 389 w 596"/>
                <a:gd name="T33" fmla="*/ 659 h 666"/>
                <a:gd name="T34" fmla="*/ 441 w 596"/>
                <a:gd name="T35" fmla="*/ 617 h 666"/>
                <a:gd name="T36" fmla="*/ 482 w 596"/>
                <a:gd name="T37" fmla="*/ 544 h 666"/>
                <a:gd name="T38" fmla="*/ 509 w 596"/>
                <a:gd name="T39" fmla="*/ 454 h 666"/>
                <a:gd name="T40" fmla="*/ 520 w 596"/>
                <a:gd name="T41" fmla="*/ 355 h 666"/>
                <a:gd name="T42" fmla="*/ 514 w 596"/>
                <a:gd name="T43" fmla="*/ 258 h 666"/>
                <a:gd name="T44" fmla="*/ 485 w 596"/>
                <a:gd name="T45" fmla="*/ 174 h 666"/>
                <a:gd name="T46" fmla="*/ 433 w 596"/>
                <a:gd name="T47" fmla="*/ 112 h 666"/>
                <a:gd name="T48" fmla="*/ 341 w 596"/>
                <a:gd name="T49" fmla="*/ 75 h 666"/>
                <a:gd name="T50" fmla="*/ 246 w 596"/>
                <a:gd name="T51" fmla="*/ 61 h 666"/>
                <a:gd name="T52" fmla="*/ 174 w 596"/>
                <a:gd name="T53" fmla="*/ 71 h 666"/>
                <a:gd name="T54" fmla="*/ 121 w 596"/>
                <a:gd name="T55" fmla="*/ 101 h 666"/>
                <a:gd name="T56" fmla="*/ 84 w 596"/>
                <a:gd name="T57" fmla="*/ 149 h 666"/>
                <a:gd name="T58" fmla="*/ 57 w 596"/>
                <a:gd name="T59" fmla="*/ 206 h 666"/>
                <a:gd name="T60" fmla="*/ 40 w 596"/>
                <a:gd name="T61" fmla="*/ 272 h 666"/>
                <a:gd name="T62" fmla="*/ 28 w 596"/>
                <a:gd name="T63" fmla="*/ 339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</p:grpSp>
      <p:sp>
        <p:nvSpPr>
          <p:cNvPr id="87085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7086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7087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87088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87089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86BB3EA-662B-48BA-8C56-6C04E02ACB52}" type="slidenum">
              <a:rPr lang="ru-RU">
                <a:solidFill>
                  <a:srgbClr val="00669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684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transition/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042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87043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grpSp>
          <p:nvGrpSpPr>
            <p:cNvPr id="87044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87045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46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47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</p:grpSp>
        <p:sp>
          <p:nvSpPr>
            <p:cNvPr id="87048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grpSp>
          <p:nvGrpSpPr>
            <p:cNvPr id="87049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87050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46 w 217"/>
                  <a:gd name="T1" fmla="*/ 210 h 210"/>
                  <a:gd name="T2" fmla="*/ 37 w 217"/>
                  <a:gd name="T3" fmla="*/ 198 h 210"/>
                  <a:gd name="T4" fmla="*/ 26 w 217"/>
                  <a:gd name="T5" fmla="*/ 181 h 210"/>
                  <a:gd name="T6" fmla="*/ 15 w 217"/>
                  <a:gd name="T7" fmla="*/ 159 h 210"/>
                  <a:gd name="T8" fmla="*/ 5 w 217"/>
                  <a:gd name="T9" fmla="*/ 135 h 210"/>
                  <a:gd name="T10" fmla="*/ 0 w 217"/>
                  <a:gd name="T11" fmla="*/ 109 h 210"/>
                  <a:gd name="T12" fmla="*/ 1 w 217"/>
                  <a:gd name="T13" fmla="*/ 82 h 210"/>
                  <a:gd name="T14" fmla="*/ 9 w 217"/>
                  <a:gd name="T15" fmla="*/ 57 h 210"/>
                  <a:gd name="T16" fmla="*/ 27 w 217"/>
                  <a:gd name="T17" fmla="*/ 35 h 210"/>
                  <a:gd name="T18" fmla="*/ 45 w 217"/>
                  <a:gd name="T19" fmla="*/ 22 h 210"/>
                  <a:gd name="T20" fmla="*/ 60 w 217"/>
                  <a:gd name="T21" fmla="*/ 12 h 210"/>
                  <a:gd name="T22" fmla="*/ 72 w 217"/>
                  <a:gd name="T23" fmla="*/ 7 h 210"/>
                  <a:gd name="T24" fmla="*/ 81 w 217"/>
                  <a:gd name="T25" fmla="*/ 5 h 210"/>
                  <a:gd name="T26" fmla="*/ 88 w 217"/>
                  <a:gd name="T27" fmla="*/ 5 h 210"/>
                  <a:gd name="T28" fmla="*/ 104 w 217"/>
                  <a:gd name="T29" fmla="*/ 0 h 210"/>
                  <a:gd name="T30" fmla="*/ 148 w 217"/>
                  <a:gd name="T31" fmla="*/ 8 h 210"/>
                  <a:gd name="T32" fmla="*/ 160 w 217"/>
                  <a:gd name="T33" fmla="*/ 12 h 210"/>
                  <a:gd name="T34" fmla="*/ 172 w 217"/>
                  <a:gd name="T35" fmla="*/ 15 h 210"/>
                  <a:gd name="T36" fmla="*/ 182 w 217"/>
                  <a:gd name="T37" fmla="*/ 19 h 210"/>
                  <a:gd name="T38" fmla="*/ 190 w 217"/>
                  <a:gd name="T39" fmla="*/ 23 h 210"/>
                  <a:gd name="T40" fmla="*/ 198 w 217"/>
                  <a:gd name="T41" fmla="*/ 27 h 210"/>
                  <a:gd name="T42" fmla="*/ 205 w 217"/>
                  <a:gd name="T43" fmla="*/ 32 h 210"/>
                  <a:gd name="T44" fmla="*/ 211 w 217"/>
                  <a:gd name="T45" fmla="*/ 38 h 210"/>
                  <a:gd name="T46" fmla="*/ 217 w 217"/>
                  <a:gd name="T47" fmla="*/ 45 h 210"/>
                  <a:gd name="T48" fmla="*/ 205 w 217"/>
                  <a:gd name="T49" fmla="*/ 40 h 210"/>
                  <a:gd name="T50" fmla="*/ 194 w 217"/>
                  <a:gd name="T51" fmla="*/ 36 h 210"/>
                  <a:gd name="T52" fmla="*/ 183 w 217"/>
                  <a:gd name="T53" fmla="*/ 33 h 210"/>
                  <a:gd name="T54" fmla="*/ 172 w 217"/>
                  <a:gd name="T55" fmla="*/ 30 h 210"/>
                  <a:gd name="T56" fmla="*/ 163 w 217"/>
                  <a:gd name="T57" fmla="*/ 27 h 210"/>
                  <a:gd name="T58" fmla="*/ 153 w 217"/>
                  <a:gd name="T59" fmla="*/ 26 h 210"/>
                  <a:gd name="T60" fmla="*/ 143 w 217"/>
                  <a:gd name="T61" fmla="*/ 24 h 210"/>
                  <a:gd name="T62" fmla="*/ 134 w 217"/>
                  <a:gd name="T63" fmla="*/ 24 h 210"/>
                  <a:gd name="T64" fmla="*/ 125 w 217"/>
                  <a:gd name="T65" fmla="*/ 24 h 210"/>
                  <a:gd name="T66" fmla="*/ 116 w 217"/>
                  <a:gd name="T67" fmla="*/ 25 h 210"/>
                  <a:gd name="T68" fmla="*/ 107 w 217"/>
                  <a:gd name="T69" fmla="*/ 27 h 210"/>
                  <a:gd name="T70" fmla="*/ 99 w 217"/>
                  <a:gd name="T71" fmla="*/ 29 h 210"/>
                  <a:gd name="T72" fmla="*/ 91 w 217"/>
                  <a:gd name="T73" fmla="*/ 33 h 210"/>
                  <a:gd name="T74" fmla="*/ 82 w 217"/>
                  <a:gd name="T75" fmla="*/ 36 h 210"/>
                  <a:gd name="T76" fmla="*/ 74 w 217"/>
                  <a:gd name="T77" fmla="*/ 41 h 210"/>
                  <a:gd name="T78" fmla="*/ 66 w 217"/>
                  <a:gd name="T79" fmla="*/ 46 h 210"/>
                  <a:gd name="T80" fmla="*/ 52 w 217"/>
                  <a:gd name="T81" fmla="*/ 61 h 210"/>
                  <a:gd name="T82" fmla="*/ 42 w 217"/>
                  <a:gd name="T83" fmla="*/ 80 h 210"/>
                  <a:gd name="T84" fmla="*/ 37 w 217"/>
                  <a:gd name="T85" fmla="*/ 103 h 210"/>
                  <a:gd name="T86" fmla="*/ 35 w 217"/>
                  <a:gd name="T87" fmla="*/ 126 h 210"/>
                  <a:gd name="T88" fmla="*/ 35 w 217"/>
                  <a:gd name="T89" fmla="*/ 151 h 210"/>
                  <a:gd name="T90" fmla="*/ 38 w 217"/>
                  <a:gd name="T91" fmla="*/ 174 h 210"/>
                  <a:gd name="T92" fmla="*/ 41 w 217"/>
                  <a:gd name="T93" fmla="*/ 194 h 210"/>
                  <a:gd name="T94" fmla="*/ 46 w 217"/>
                  <a:gd name="T95" fmla="*/ 21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51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109 w 182"/>
                  <a:gd name="T1" fmla="*/ 0 h 213"/>
                  <a:gd name="T2" fmla="*/ 112 w 182"/>
                  <a:gd name="T3" fmla="*/ 2 h 213"/>
                  <a:gd name="T4" fmla="*/ 118 w 182"/>
                  <a:gd name="T5" fmla="*/ 8 h 213"/>
                  <a:gd name="T6" fmla="*/ 127 w 182"/>
                  <a:gd name="T7" fmla="*/ 18 h 213"/>
                  <a:gd name="T8" fmla="*/ 137 w 182"/>
                  <a:gd name="T9" fmla="*/ 33 h 213"/>
                  <a:gd name="T10" fmla="*/ 145 w 182"/>
                  <a:gd name="T11" fmla="*/ 52 h 213"/>
                  <a:gd name="T12" fmla="*/ 150 w 182"/>
                  <a:gd name="T13" fmla="*/ 76 h 213"/>
                  <a:gd name="T14" fmla="*/ 150 w 182"/>
                  <a:gd name="T15" fmla="*/ 105 h 213"/>
                  <a:gd name="T16" fmla="*/ 144 w 182"/>
                  <a:gd name="T17" fmla="*/ 139 h 213"/>
                  <a:gd name="T18" fmla="*/ 140 w 182"/>
                  <a:gd name="T19" fmla="*/ 149 h 213"/>
                  <a:gd name="T20" fmla="*/ 136 w 182"/>
                  <a:gd name="T21" fmla="*/ 157 h 213"/>
                  <a:gd name="T22" fmla="*/ 131 w 182"/>
                  <a:gd name="T23" fmla="*/ 165 h 213"/>
                  <a:gd name="T24" fmla="*/ 125 w 182"/>
                  <a:gd name="T25" fmla="*/ 173 h 213"/>
                  <a:gd name="T26" fmla="*/ 117 w 182"/>
                  <a:gd name="T27" fmla="*/ 180 h 213"/>
                  <a:gd name="T28" fmla="*/ 110 w 182"/>
                  <a:gd name="T29" fmla="*/ 185 h 213"/>
                  <a:gd name="T30" fmla="*/ 102 w 182"/>
                  <a:gd name="T31" fmla="*/ 191 h 213"/>
                  <a:gd name="T32" fmla="*/ 92 w 182"/>
                  <a:gd name="T33" fmla="*/ 195 h 213"/>
                  <a:gd name="T34" fmla="*/ 82 w 182"/>
                  <a:gd name="T35" fmla="*/ 197 h 213"/>
                  <a:gd name="T36" fmla="*/ 72 w 182"/>
                  <a:gd name="T37" fmla="*/ 200 h 213"/>
                  <a:gd name="T38" fmla="*/ 61 w 182"/>
                  <a:gd name="T39" fmla="*/ 201 h 213"/>
                  <a:gd name="T40" fmla="*/ 49 w 182"/>
                  <a:gd name="T41" fmla="*/ 201 h 213"/>
                  <a:gd name="T42" fmla="*/ 37 w 182"/>
                  <a:gd name="T43" fmla="*/ 200 h 213"/>
                  <a:gd name="T44" fmla="*/ 25 w 182"/>
                  <a:gd name="T45" fmla="*/ 197 h 213"/>
                  <a:gd name="T46" fmla="*/ 12 w 182"/>
                  <a:gd name="T47" fmla="*/ 193 h 213"/>
                  <a:gd name="T48" fmla="*/ 0 w 182"/>
                  <a:gd name="T49" fmla="*/ 188 h 213"/>
                  <a:gd name="T50" fmla="*/ 11 w 182"/>
                  <a:gd name="T51" fmla="*/ 195 h 213"/>
                  <a:gd name="T52" fmla="*/ 22 w 182"/>
                  <a:gd name="T53" fmla="*/ 200 h 213"/>
                  <a:gd name="T54" fmla="*/ 33 w 182"/>
                  <a:gd name="T55" fmla="*/ 205 h 213"/>
                  <a:gd name="T56" fmla="*/ 43 w 182"/>
                  <a:gd name="T57" fmla="*/ 208 h 213"/>
                  <a:gd name="T58" fmla="*/ 53 w 182"/>
                  <a:gd name="T59" fmla="*/ 211 h 213"/>
                  <a:gd name="T60" fmla="*/ 63 w 182"/>
                  <a:gd name="T61" fmla="*/ 212 h 213"/>
                  <a:gd name="T62" fmla="*/ 73 w 182"/>
                  <a:gd name="T63" fmla="*/ 213 h 213"/>
                  <a:gd name="T64" fmla="*/ 83 w 182"/>
                  <a:gd name="T65" fmla="*/ 213 h 213"/>
                  <a:gd name="T66" fmla="*/ 91 w 182"/>
                  <a:gd name="T67" fmla="*/ 212 h 213"/>
                  <a:gd name="T68" fmla="*/ 100 w 182"/>
                  <a:gd name="T69" fmla="*/ 210 h 213"/>
                  <a:gd name="T70" fmla="*/ 108 w 182"/>
                  <a:gd name="T71" fmla="*/ 208 h 213"/>
                  <a:gd name="T72" fmla="*/ 116 w 182"/>
                  <a:gd name="T73" fmla="*/ 206 h 213"/>
                  <a:gd name="T74" fmla="*/ 123 w 182"/>
                  <a:gd name="T75" fmla="*/ 203 h 213"/>
                  <a:gd name="T76" fmla="*/ 130 w 182"/>
                  <a:gd name="T77" fmla="*/ 199 h 213"/>
                  <a:gd name="T78" fmla="*/ 136 w 182"/>
                  <a:gd name="T79" fmla="*/ 195 h 213"/>
                  <a:gd name="T80" fmla="*/ 142 w 182"/>
                  <a:gd name="T81" fmla="*/ 191 h 213"/>
                  <a:gd name="T82" fmla="*/ 158 w 182"/>
                  <a:gd name="T83" fmla="*/ 176 h 213"/>
                  <a:gd name="T84" fmla="*/ 169 w 182"/>
                  <a:gd name="T85" fmla="*/ 161 h 213"/>
                  <a:gd name="T86" fmla="*/ 176 w 182"/>
                  <a:gd name="T87" fmla="*/ 144 h 213"/>
                  <a:gd name="T88" fmla="*/ 179 w 182"/>
                  <a:gd name="T89" fmla="*/ 128 h 213"/>
                  <a:gd name="T90" fmla="*/ 181 w 182"/>
                  <a:gd name="T91" fmla="*/ 111 h 213"/>
                  <a:gd name="T92" fmla="*/ 181 w 182"/>
                  <a:gd name="T93" fmla="*/ 95 h 213"/>
                  <a:gd name="T94" fmla="*/ 182 w 182"/>
                  <a:gd name="T95" fmla="*/ 79 h 213"/>
                  <a:gd name="T96" fmla="*/ 173 w 182"/>
                  <a:gd name="T97" fmla="*/ 46 h 213"/>
                  <a:gd name="T98" fmla="*/ 156 w 182"/>
                  <a:gd name="T99" fmla="*/ 21 h 213"/>
                  <a:gd name="T100" fmla="*/ 151 w 182"/>
                  <a:gd name="T101" fmla="*/ 18 h 213"/>
                  <a:gd name="T102" fmla="*/ 147 w 182"/>
                  <a:gd name="T103" fmla="*/ 15 h 213"/>
                  <a:gd name="T104" fmla="*/ 142 w 182"/>
                  <a:gd name="T105" fmla="*/ 13 h 213"/>
                  <a:gd name="T106" fmla="*/ 138 w 182"/>
                  <a:gd name="T107" fmla="*/ 11 h 213"/>
                  <a:gd name="T108" fmla="*/ 132 w 182"/>
                  <a:gd name="T109" fmla="*/ 9 h 213"/>
                  <a:gd name="T110" fmla="*/ 126 w 182"/>
                  <a:gd name="T111" fmla="*/ 6 h 213"/>
                  <a:gd name="T112" fmla="*/ 119 w 182"/>
                  <a:gd name="T113" fmla="*/ 3 h 213"/>
                  <a:gd name="T114" fmla="*/ 109 w 182"/>
                  <a:gd name="T115" fmla="*/ 0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52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94 w 128"/>
                  <a:gd name="T1" fmla="*/ 0 h 217"/>
                  <a:gd name="T2" fmla="*/ 105 w 128"/>
                  <a:gd name="T3" fmla="*/ 9 h 217"/>
                  <a:gd name="T4" fmla="*/ 115 w 128"/>
                  <a:gd name="T5" fmla="*/ 27 h 217"/>
                  <a:gd name="T6" fmla="*/ 123 w 128"/>
                  <a:gd name="T7" fmla="*/ 50 h 217"/>
                  <a:gd name="T8" fmla="*/ 128 w 128"/>
                  <a:gd name="T9" fmla="*/ 78 h 217"/>
                  <a:gd name="T10" fmla="*/ 127 w 128"/>
                  <a:gd name="T11" fmla="*/ 111 h 217"/>
                  <a:gd name="T12" fmla="*/ 116 w 128"/>
                  <a:gd name="T13" fmla="*/ 145 h 217"/>
                  <a:gd name="T14" fmla="*/ 94 w 128"/>
                  <a:gd name="T15" fmla="*/ 181 h 217"/>
                  <a:gd name="T16" fmla="*/ 60 w 128"/>
                  <a:gd name="T17" fmla="*/ 217 h 217"/>
                  <a:gd name="T18" fmla="*/ 49 w 128"/>
                  <a:gd name="T19" fmla="*/ 213 h 217"/>
                  <a:gd name="T20" fmla="*/ 38 w 128"/>
                  <a:gd name="T21" fmla="*/ 210 h 217"/>
                  <a:gd name="T22" fmla="*/ 26 w 128"/>
                  <a:gd name="T23" fmla="*/ 205 h 217"/>
                  <a:gd name="T24" fmla="*/ 16 w 128"/>
                  <a:gd name="T25" fmla="*/ 201 h 217"/>
                  <a:gd name="T26" fmla="*/ 8 w 128"/>
                  <a:gd name="T27" fmla="*/ 196 h 217"/>
                  <a:gd name="T28" fmla="*/ 2 w 128"/>
                  <a:gd name="T29" fmla="*/ 190 h 217"/>
                  <a:gd name="T30" fmla="*/ 0 w 128"/>
                  <a:gd name="T31" fmla="*/ 183 h 217"/>
                  <a:gd name="T32" fmla="*/ 1 w 128"/>
                  <a:gd name="T33" fmla="*/ 178 h 217"/>
                  <a:gd name="T34" fmla="*/ 13 w 128"/>
                  <a:gd name="T35" fmla="*/ 171 h 217"/>
                  <a:gd name="T36" fmla="*/ 29 w 128"/>
                  <a:gd name="T37" fmla="*/ 161 h 217"/>
                  <a:gd name="T38" fmla="*/ 46 w 128"/>
                  <a:gd name="T39" fmla="*/ 150 h 217"/>
                  <a:gd name="T40" fmla="*/ 63 w 128"/>
                  <a:gd name="T41" fmla="*/ 134 h 217"/>
                  <a:gd name="T42" fmla="*/ 79 w 128"/>
                  <a:gd name="T43" fmla="*/ 112 h 217"/>
                  <a:gd name="T44" fmla="*/ 91 w 128"/>
                  <a:gd name="T45" fmla="*/ 83 h 217"/>
                  <a:gd name="T46" fmla="*/ 97 w 128"/>
                  <a:gd name="T47" fmla="*/ 46 h 217"/>
                  <a:gd name="T48" fmla="*/ 94 w 128"/>
                  <a:gd name="T49" fmla="*/ 0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53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75 w 117"/>
                  <a:gd name="T1" fmla="*/ 0 h 132"/>
                  <a:gd name="T2" fmla="*/ 0 w 117"/>
                  <a:gd name="T3" fmla="*/ 25 h 132"/>
                  <a:gd name="T4" fmla="*/ 3 w 117"/>
                  <a:gd name="T5" fmla="*/ 26 h 132"/>
                  <a:gd name="T6" fmla="*/ 14 w 117"/>
                  <a:gd name="T7" fmla="*/ 29 h 132"/>
                  <a:gd name="T8" fmla="*/ 29 w 117"/>
                  <a:gd name="T9" fmla="*/ 36 h 132"/>
                  <a:gd name="T10" fmla="*/ 46 w 117"/>
                  <a:gd name="T11" fmla="*/ 47 h 132"/>
                  <a:gd name="T12" fmla="*/ 66 w 117"/>
                  <a:gd name="T13" fmla="*/ 62 h 132"/>
                  <a:gd name="T14" fmla="*/ 84 w 117"/>
                  <a:gd name="T15" fmla="*/ 80 h 132"/>
                  <a:gd name="T16" fmla="*/ 102 w 117"/>
                  <a:gd name="T17" fmla="*/ 103 h 132"/>
                  <a:gd name="T18" fmla="*/ 116 w 117"/>
                  <a:gd name="T19" fmla="*/ 132 h 132"/>
                  <a:gd name="T20" fmla="*/ 117 w 117"/>
                  <a:gd name="T21" fmla="*/ 120 h 132"/>
                  <a:gd name="T22" fmla="*/ 115 w 117"/>
                  <a:gd name="T23" fmla="*/ 107 h 132"/>
                  <a:gd name="T24" fmla="*/ 108 w 117"/>
                  <a:gd name="T25" fmla="*/ 90 h 132"/>
                  <a:gd name="T26" fmla="*/ 99 w 117"/>
                  <a:gd name="T27" fmla="*/ 74 h 132"/>
                  <a:gd name="T28" fmla="*/ 89 w 117"/>
                  <a:gd name="T29" fmla="*/ 58 h 132"/>
                  <a:gd name="T30" fmla="*/ 78 w 117"/>
                  <a:gd name="T31" fmla="*/ 45 h 132"/>
                  <a:gd name="T32" fmla="*/ 67 w 117"/>
                  <a:gd name="T33" fmla="*/ 36 h 132"/>
                  <a:gd name="T34" fmla="*/ 58 w 117"/>
                  <a:gd name="T35" fmla="*/ 32 h 132"/>
                  <a:gd name="T36" fmla="*/ 69 w 117"/>
                  <a:gd name="T37" fmla="*/ 29 h 132"/>
                  <a:gd name="T38" fmla="*/ 79 w 117"/>
                  <a:gd name="T39" fmla="*/ 28 h 132"/>
                  <a:gd name="T40" fmla="*/ 89 w 117"/>
                  <a:gd name="T41" fmla="*/ 26 h 132"/>
                  <a:gd name="T42" fmla="*/ 98 w 117"/>
                  <a:gd name="T43" fmla="*/ 25 h 132"/>
                  <a:gd name="T44" fmla="*/ 105 w 117"/>
                  <a:gd name="T45" fmla="*/ 24 h 132"/>
                  <a:gd name="T46" fmla="*/ 109 w 117"/>
                  <a:gd name="T47" fmla="*/ 22 h 132"/>
                  <a:gd name="T48" fmla="*/ 113 w 117"/>
                  <a:gd name="T49" fmla="*/ 21 h 132"/>
                  <a:gd name="T50" fmla="*/ 114 w 117"/>
                  <a:gd name="T51" fmla="*/ 21 h 132"/>
                  <a:gd name="T52" fmla="*/ 75 w 117"/>
                  <a:gd name="T53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54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>
                  <a:gd name="T0" fmla="*/ 29 w 29"/>
                  <a:gd name="T1" fmla="*/ 0 h 77"/>
                  <a:gd name="T2" fmla="*/ 23 w 29"/>
                  <a:gd name="T3" fmla="*/ 0 h 77"/>
                  <a:gd name="T4" fmla="*/ 16 w 29"/>
                  <a:gd name="T5" fmla="*/ 4 h 77"/>
                  <a:gd name="T6" fmla="*/ 9 w 29"/>
                  <a:gd name="T7" fmla="*/ 9 h 77"/>
                  <a:gd name="T8" fmla="*/ 4 w 29"/>
                  <a:gd name="T9" fmla="*/ 19 h 77"/>
                  <a:gd name="T10" fmla="*/ 1 w 29"/>
                  <a:gd name="T11" fmla="*/ 30 h 77"/>
                  <a:gd name="T12" fmla="*/ 0 w 29"/>
                  <a:gd name="T13" fmla="*/ 44 h 77"/>
                  <a:gd name="T14" fmla="*/ 3 w 29"/>
                  <a:gd name="T15" fmla="*/ 60 h 77"/>
                  <a:gd name="T16" fmla="*/ 11 w 29"/>
                  <a:gd name="T17" fmla="*/ 77 h 77"/>
                  <a:gd name="T18" fmla="*/ 15 w 29"/>
                  <a:gd name="T19" fmla="*/ 53 h 77"/>
                  <a:gd name="T20" fmla="*/ 19 w 29"/>
                  <a:gd name="T21" fmla="*/ 37 h 77"/>
                  <a:gd name="T22" fmla="*/ 23 w 29"/>
                  <a:gd name="T23" fmla="*/ 22 h 77"/>
                  <a:gd name="T24" fmla="*/ 29 w 29"/>
                  <a:gd name="T25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grpSp>
            <p:nvGrpSpPr>
              <p:cNvPr id="87055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87056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12 w 207"/>
                    <a:gd name="T1" fmla="*/ 44 h 564"/>
                    <a:gd name="T2" fmla="*/ 6 w 207"/>
                    <a:gd name="T3" fmla="*/ 72 h 564"/>
                    <a:gd name="T4" fmla="*/ 3 w 207"/>
                    <a:gd name="T5" fmla="*/ 99 h 564"/>
                    <a:gd name="T6" fmla="*/ 0 w 207"/>
                    <a:gd name="T7" fmla="*/ 125 h 564"/>
                    <a:gd name="T8" fmla="*/ 0 w 207"/>
                    <a:gd name="T9" fmla="*/ 151 h 564"/>
                    <a:gd name="T10" fmla="*/ 3 w 207"/>
                    <a:gd name="T11" fmla="*/ 180 h 564"/>
                    <a:gd name="T12" fmla="*/ 7 w 207"/>
                    <a:gd name="T13" fmla="*/ 211 h 564"/>
                    <a:gd name="T14" fmla="*/ 16 w 207"/>
                    <a:gd name="T15" fmla="*/ 247 h 564"/>
                    <a:gd name="T16" fmla="*/ 29 w 207"/>
                    <a:gd name="T17" fmla="*/ 287 h 564"/>
                    <a:gd name="T18" fmla="*/ 43 w 207"/>
                    <a:gd name="T19" fmla="*/ 325 h 564"/>
                    <a:gd name="T20" fmla="*/ 61 w 207"/>
                    <a:gd name="T21" fmla="*/ 364 h 564"/>
                    <a:gd name="T22" fmla="*/ 83 w 207"/>
                    <a:gd name="T23" fmla="*/ 406 h 564"/>
                    <a:gd name="T24" fmla="*/ 106 w 207"/>
                    <a:gd name="T25" fmla="*/ 446 h 564"/>
                    <a:gd name="T26" fmla="*/ 132 w 207"/>
                    <a:gd name="T27" fmla="*/ 483 h 564"/>
                    <a:gd name="T28" fmla="*/ 157 w 207"/>
                    <a:gd name="T29" fmla="*/ 516 h 564"/>
                    <a:gd name="T30" fmla="*/ 182 w 207"/>
                    <a:gd name="T31" fmla="*/ 544 h 564"/>
                    <a:gd name="T32" fmla="*/ 207 w 207"/>
                    <a:gd name="T33" fmla="*/ 564 h 564"/>
                    <a:gd name="T34" fmla="*/ 160 w 207"/>
                    <a:gd name="T35" fmla="*/ 501 h 564"/>
                    <a:gd name="T36" fmla="*/ 127 w 207"/>
                    <a:gd name="T37" fmla="*/ 448 h 564"/>
                    <a:gd name="T38" fmla="*/ 103 w 207"/>
                    <a:gd name="T39" fmla="*/ 405 h 564"/>
                    <a:gd name="T40" fmla="*/ 87 w 207"/>
                    <a:gd name="T41" fmla="*/ 368 h 564"/>
                    <a:gd name="T42" fmla="*/ 75 w 207"/>
                    <a:gd name="T43" fmla="*/ 337 h 564"/>
                    <a:gd name="T44" fmla="*/ 68 w 207"/>
                    <a:gd name="T45" fmla="*/ 309 h 564"/>
                    <a:gd name="T46" fmla="*/ 63 w 207"/>
                    <a:gd name="T47" fmla="*/ 285 h 564"/>
                    <a:gd name="T48" fmla="*/ 56 w 207"/>
                    <a:gd name="T49" fmla="*/ 261 h 564"/>
                    <a:gd name="T50" fmla="*/ 44 w 207"/>
                    <a:gd name="T51" fmla="*/ 205 h 564"/>
                    <a:gd name="T52" fmla="*/ 41 w 207"/>
                    <a:gd name="T53" fmla="*/ 140 h 564"/>
                    <a:gd name="T54" fmla="*/ 43 w 207"/>
                    <a:gd name="T55" fmla="*/ 68 h 564"/>
                    <a:gd name="T56" fmla="*/ 50 w 207"/>
                    <a:gd name="T57" fmla="*/ 0 h 564"/>
                    <a:gd name="T58" fmla="*/ 12 w 207"/>
                    <a:gd name="T59" fmla="*/ 44 h 5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3600">
                    <a:solidFill>
                      <a:srgbClr val="006699"/>
                    </a:solidFill>
                  </a:endParaRPr>
                </a:p>
              </p:txBody>
            </p:sp>
            <p:sp>
              <p:nvSpPr>
                <p:cNvPr id="87057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9 h 232"/>
                    <a:gd name="T2" fmla="*/ 14 w 47"/>
                    <a:gd name="T3" fmla="*/ 55 h 232"/>
                    <a:gd name="T4" fmla="*/ 22 w 47"/>
                    <a:gd name="T5" fmla="*/ 101 h 232"/>
                    <a:gd name="T6" fmla="*/ 24 w 47"/>
                    <a:gd name="T7" fmla="*/ 159 h 232"/>
                    <a:gd name="T8" fmla="*/ 19 w 47"/>
                    <a:gd name="T9" fmla="*/ 232 h 232"/>
                    <a:gd name="T10" fmla="*/ 45 w 47"/>
                    <a:gd name="T11" fmla="*/ 217 h 232"/>
                    <a:gd name="T12" fmla="*/ 47 w 47"/>
                    <a:gd name="T13" fmla="*/ 178 h 232"/>
                    <a:gd name="T14" fmla="*/ 47 w 47"/>
                    <a:gd name="T15" fmla="*/ 140 h 232"/>
                    <a:gd name="T16" fmla="*/ 45 w 47"/>
                    <a:gd name="T17" fmla="*/ 103 h 232"/>
                    <a:gd name="T18" fmla="*/ 41 w 47"/>
                    <a:gd name="T19" fmla="*/ 71 h 232"/>
                    <a:gd name="T20" fmla="*/ 36 w 47"/>
                    <a:gd name="T21" fmla="*/ 52 h 232"/>
                    <a:gd name="T22" fmla="*/ 29 w 47"/>
                    <a:gd name="T23" fmla="*/ 34 h 232"/>
                    <a:gd name="T24" fmla="*/ 22 w 47"/>
                    <a:gd name="T25" fmla="*/ 17 h 232"/>
                    <a:gd name="T26" fmla="*/ 13 w 47"/>
                    <a:gd name="T27" fmla="*/ 0 h 232"/>
                    <a:gd name="T28" fmla="*/ 0 w 47"/>
                    <a:gd name="T29" fmla="*/ 19 h 2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3600">
                    <a:solidFill>
                      <a:srgbClr val="006699"/>
                    </a:solidFill>
                  </a:endParaRPr>
                </a:p>
              </p:txBody>
            </p:sp>
            <p:sp>
              <p:nvSpPr>
                <p:cNvPr id="87058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>
                    <a:gd name="T0" fmla="*/ 87 w 87"/>
                    <a:gd name="T1" fmla="*/ 22 h 40"/>
                    <a:gd name="T2" fmla="*/ 77 w 87"/>
                    <a:gd name="T3" fmla="*/ 17 h 40"/>
                    <a:gd name="T4" fmla="*/ 68 w 87"/>
                    <a:gd name="T5" fmla="*/ 12 h 40"/>
                    <a:gd name="T6" fmla="*/ 58 w 87"/>
                    <a:gd name="T7" fmla="*/ 7 h 40"/>
                    <a:gd name="T8" fmla="*/ 47 w 87"/>
                    <a:gd name="T9" fmla="*/ 5 h 40"/>
                    <a:gd name="T10" fmla="*/ 37 w 87"/>
                    <a:gd name="T11" fmla="*/ 3 h 40"/>
                    <a:gd name="T12" fmla="*/ 26 w 87"/>
                    <a:gd name="T13" fmla="*/ 2 h 40"/>
                    <a:gd name="T14" fmla="*/ 13 w 87"/>
                    <a:gd name="T15" fmla="*/ 0 h 40"/>
                    <a:gd name="T16" fmla="*/ 0 w 87"/>
                    <a:gd name="T17" fmla="*/ 2 h 40"/>
                    <a:gd name="T18" fmla="*/ 6 w 87"/>
                    <a:gd name="T19" fmla="*/ 6 h 40"/>
                    <a:gd name="T20" fmla="*/ 14 w 87"/>
                    <a:gd name="T21" fmla="*/ 10 h 40"/>
                    <a:gd name="T22" fmla="*/ 22 w 87"/>
                    <a:gd name="T23" fmla="*/ 14 h 40"/>
                    <a:gd name="T24" fmla="*/ 33 w 87"/>
                    <a:gd name="T25" fmla="*/ 18 h 40"/>
                    <a:gd name="T26" fmla="*/ 42 w 87"/>
                    <a:gd name="T27" fmla="*/ 22 h 40"/>
                    <a:gd name="T28" fmla="*/ 52 w 87"/>
                    <a:gd name="T29" fmla="*/ 27 h 40"/>
                    <a:gd name="T30" fmla="*/ 64 w 87"/>
                    <a:gd name="T31" fmla="*/ 33 h 40"/>
                    <a:gd name="T32" fmla="*/ 74 w 87"/>
                    <a:gd name="T33" fmla="*/ 40 h 40"/>
                    <a:gd name="T34" fmla="*/ 87 w 87"/>
                    <a:gd name="T35" fmla="*/ 22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3600">
                    <a:solidFill>
                      <a:srgbClr val="006699"/>
                    </a:solidFill>
                  </a:endParaRPr>
                </a:p>
              </p:txBody>
            </p:sp>
          </p:grpSp>
        </p:grpSp>
        <p:grpSp>
          <p:nvGrpSpPr>
            <p:cNvPr id="87059" name="Group 19"/>
            <p:cNvGrpSpPr>
              <a:grpSpLocks/>
            </p:cNvGrpSpPr>
            <p:nvPr/>
          </p:nvGrpSpPr>
          <p:grpSpPr bwMode="auto">
            <a:xfrm rot="-15351438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87060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61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62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</p:grpSp>
        <p:grpSp>
          <p:nvGrpSpPr>
            <p:cNvPr id="87063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87064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65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66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</p:grpSp>
        <p:grpSp>
          <p:nvGrpSpPr>
            <p:cNvPr id="87067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87068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69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70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</p:grpSp>
        <p:sp>
          <p:nvSpPr>
            <p:cNvPr id="87071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72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73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74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75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76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77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78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5 h 237"/>
                <a:gd name="T4" fmla="*/ 3 w 257"/>
                <a:gd name="T5" fmla="*/ 50 h 237"/>
                <a:gd name="T6" fmla="*/ 6 w 257"/>
                <a:gd name="T7" fmla="*/ 75 h 237"/>
                <a:gd name="T8" fmla="*/ 11 w 257"/>
                <a:gd name="T9" fmla="*/ 98 h 237"/>
                <a:gd name="T10" fmla="*/ 18 w 257"/>
                <a:gd name="T11" fmla="*/ 119 h 237"/>
                <a:gd name="T12" fmla="*/ 27 w 257"/>
                <a:gd name="T13" fmla="*/ 141 h 237"/>
                <a:gd name="T14" fmla="*/ 38 w 257"/>
                <a:gd name="T15" fmla="*/ 161 h 237"/>
                <a:gd name="T16" fmla="*/ 51 w 257"/>
                <a:gd name="T17" fmla="*/ 178 h 237"/>
                <a:gd name="T18" fmla="*/ 67 w 257"/>
                <a:gd name="T19" fmla="*/ 194 h 237"/>
                <a:gd name="T20" fmla="*/ 86 w 257"/>
                <a:gd name="T21" fmla="*/ 208 h 237"/>
                <a:gd name="T22" fmla="*/ 106 w 257"/>
                <a:gd name="T23" fmla="*/ 219 h 237"/>
                <a:gd name="T24" fmla="*/ 131 w 257"/>
                <a:gd name="T25" fmla="*/ 228 h 237"/>
                <a:gd name="T26" fmla="*/ 158 w 257"/>
                <a:gd name="T27" fmla="*/ 234 h 237"/>
                <a:gd name="T28" fmla="*/ 188 w 257"/>
                <a:gd name="T29" fmla="*/ 237 h 237"/>
                <a:gd name="T30" fmla="*/ 220 w 257"/>
                <a:gd name="T31" fmla="*/ 236 h 237"/>
                <a:gd name="T32" fmla="*/ 257 w 257"/>
                <a:gd name="T33" fmla="*/ 232 h 237"/>
                <a:gd name="T34" fmla="*/ 224 w 257"/>
                <a:gd name="T35" fmla="*/ 227 h 237"/>
                <a:gd name="T36" fmla="*/ 195 w 257"/>
                <a:gd name="T37" fmla="*/ 220 h 237"/>
                <a:gd name="T38" fmla="*/ 170 w 257"/>
                <a:gd name="T39" fmla="*/ 212 h 237"/>
                <a:gd name="T40" fmla="*/ 148 w 257"/>
                <a:gd name="T41" fmla="*/ 204 h 237"/>
                <a:gd name="T42" fmla="*/ 128 w 257"/>
                <a:gd name="T43" fmla="*/ 193 h 237"/>
                <a:gd name="T44" fmla="*/ 112 w 257"/>
                <a:gd name="T45" fmla="*/ 182 h 237"/>
                <a:gd name="T46" fmla="*/ 97 w 257"/>
                <a:gd name="T47" fmla="*/ 169 h 237"/>
                <a:gd name="T48" fmla="*/ 84 w 257"/>
                <a:gd name="T49" fmla="*/ 155 h 237"/>
                <a:gd name="T50" fmla="*/ 72 w 257"/>
                <a:gd name="T51" fmla="*/ 141 h 237"/>
                <a:gd name="T52" fmla="*/ 61 w 257"/>
                <a:gd name="T53" fmla="*/ 125 h 237"/>
                <a:gd name="T54" fmla="*/ 52 w 257"/>
                <a:gd name="T55" fmla="*/ 107 h 237"/>
                <a:gd name="T56" fmla="*/ 43 w 257"/>
                <a:gd name="T57" fmla="*/ 88 h 237"/>
                <a:gd name="T58" fmla="*/ 33 w 257"/>
                <a:gd name="T59" fmla="*/ 69 h 237"/>
                <a:gd name="T60" fmla="*/ 23 w 257"/>
                <a:gd name="T61" fmla="*/ 47 h 237"/>
                <a:gd name="T62" fmla="*/ 12 w 257"/>
                <a:gd name="T63" fmla="*/ 24 h 237"/>
                <a:gd name="T64" fmla="*/ 0 w 257"/>
                <a:gd name="T6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79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77 w 124"/>
                <a:gd name="T1" fmla="*/ 0 h 110"/>
                <a:gd name="T2" fmla="*/ 124 w 124"/>
                <a:gd name="T3" fmla="*/ 108 h 110"/>
                <a:gd name="T4" fmla="*/ 120 w 124"/>
                <a:gd name="T5" fmla="*/ 107 h 110"/>
                <a:gd name="T6" fmla="*/ 107 w 124"/>
                <a:gd name="T7" fmla="*/ 105 h 110"/>
                <a:gd name="T8" fmla="*/ 89 w 124"/>
                <a:gd name="T9" fmla="*/ 101 h 110"/>
                <a:gd name="T10" fmla="*/ 68 w 124"/>
                <a:gd name="T11" fmla="*/ 99 h 110"/>
                <a:gd name="T12" fmla="*/ 45 w 124"/>
                <a:gd name="T13" fmla="*/ 97 h 110"/>
                <a:gd name="T14" fmla="*/ 25 w 124"/>
                <a:gd name="T15" fmla="*/ 98 h 110"/>
                <a:gd name="T16" fmla="*/ 9 w 124"/>
                <a:gd name="T17" fmla="*/ 102 h 110"/>
                <a:gd name="T18" fmla="*/ 0 w 124"/>
                <a:gd name="T19" fmla="*/ 110 h 110"/>
                <a:gd name="T20" fmla="*/ 4 w 124"/>
                <a:gd name="T21" fmla="*/ 98 h 110"/>
                <a:gd name="T22" fmla="*/ 8 w 124"/>
                <a:gd name="T23" fmla="*/ 89 h 110"/>
                <a:gd name="T24" fmla="*/ 16 w 124"/>
                <a:gd name="T25" fmla="*/ 82 h 110"/>
                <a:gd name="T26" fmla="*/ 25 w 124"/>
                <a:gd name="T27" fmla="*/ 76 h 110"/>
                <a:gd name="T28" fmla="*/ 36 w 124"/>
                <a:gd name="T29" fmla="*/ 72 h 110"/>
                <a:gd name="T30" fmla="*/ 47 w 124"/>
                <a:gd name="T31" fmla="*/ 71 h 110"/>
                <a:gd name="T32" fmla="*/ 59 w 124"/>
                <a:gd name="T33" fmla="*/ 71 h 110"/>
                <a:gd name="T34" fmla="*/ 72 w 124"/>
                <a:gd name="T35" fmla="*/ 74 h 110"/>
                <a:gd name="T36" fmla="*/ 73 w 124"/>
                <a:gd name="T37" fmla="*/ 71 h 110"/>
                <a:gd name="T38" fmla="*/ 70 w 124"/>
                <a:gd name="T39" fmla="*/ 56 h 110"/>
                <a:gd name="T40" fmla="*/ 67 w 124"/>
                <a:gd name="T41" fmla="*/ 38 h 110"/>
                <a:gd name="T42" fmla="*/ 65 w 124"/>
                <a:gd name="T43" fmla="*/ 30 h 110"/>
                <a:gd name="T44" fmla="*/ 63 w 124"/>
                <a:gd name="T45" fmla="*/ 30 h 110"/>
                <a:gd name="T46" fmla="*/ 61 w 124"/>
                <a:gd name="T47" fmla="*/ 29 h 110"/>
                <a:gd name="T48" fmla="*/ 59 w 124"/>
                <a:gd name="T49" fmla="*/ 26 h 110"/>
                <a:gd name="T50" fmla="*/ 57 w 124"/>
                <a:gd name="T51" fmla="*/ 23 h 110"/>
                <a:gd name="T52" fmla="*/ 57 w 124"/>
                <a:gd name="T53" fmla="*/ 19 h 110"/>
                <a:gd name="T54" fmla="*/ 59 w 124"/>
                <a:gd name="T55" fmla="*/ 14 h 110"/>
                <a:gd name="T56" fmla="*/ 66 w 124"/>
                <a:gd name="T57" fmla="*/ 8 h 110"/>
                <a:gd name="T58" fmla="*/ 77 w 124"/>
                <a:gd name="T5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80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81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31 w 46"/>
                <a:gd name="T1" fmla="*/ 0 h 94"/>
                <a:gd name="T2" fmla="*/ 20 w 46"/>
                <a:gd name="T3" fmla="*/ 38 h 94"/>
                <a:gd name="T4" fmla="*/ 15 w 46"/>
                <a:gd name="T5" fmla="*/ 62 h 94"/>
                <a:gd name="T6" fmla="*/ 11 w 46"/>
                <a:gd name="T7" fmla="*/ 79 h 94"/>
                <a:gd name="T8" fmla="*/ 0 w 46"/>
                <a:gd name="T9" fmla="*/ 94 h 94"/>
                <a:gd name="T10" fmla="*/ 12 w 46"/>
                <a:gd name="T11" fmla="*/ 88 h 94"/>
                <a:gd name="T12" fmla="*/ 23 w 46"/>
                <a:gd name="T13" fmla="*/ 80 h 94"/>
                <a:gd name="T14" fmla="*/ 32 w 46"/>
                <a:gd name="T15" fmla="*/ 69 h 94"/>
                <a:gd name="T16" fmla="*/ 40 w 46"/>
                <a:gd name="T17" fmla="*/ 57 h 94"/>
                <a:gd name="T18" fmla="*/ 45 w 46"/>
                <a:gd name="T19" fmla="*/ 44 h 94"/>
                <a:gd name="T20" fmla="*/ 46 w 46"/>
                <a:gd name="T21" fmla="*/ 30 h 94"/>
                <a:gd name="T22" fmla="*/ 42 w 46"/>
                <a:gd name="T23" fmla="*/ 15 h 94"/>
                <a:gd name="T24" fmla="*/ 31 w 46"/>
                <a:gd name="T2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82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83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84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16 w 596"/>
                <a:gd name="T1" fmla="*/ 370 h 666"/>
                <a:gd name="T2" fmla="*/ 6 w 596"/>
                <a:gd name="T3" fmla="*/ 341 h 666"/>
                <a:gd name="T4" fmla="*/ 0 w 596"/>
                <a:gd name="T5" fmla="*/ 289 h 666"/>
                <a:gd name="T6" fmla="*/ 4 w 596"/>
                <a:gd name="T7" fmla="*/ 222 h 666"/>
                <a:gd name="T8" fmla="*/ 25 w 596"/>
                <a:gd name="T9" fmla="*/ 151 h 666"/>
                <a:gd name="T10" fmla="*/ 69 w 596"/>
                <a:gd name="T11" fmla="*/ 84 h 666"/>
                <a:gd name="T12" fmla="*/ 142 w 596"/>
                <a:gd name="T13" fmla="*/ 31 h 666"/>
                <a:gd name="T14" fmla="*/ 247 w 596"/>
                <a:gd name="T15" fmla="*/ 2 h 666"/>
                <a:gd name="T16" fmla="*/ 380 w 596"/>
                <a:gd name="T17" fmla="*/ 9 h 666"/>
                <a:gd name="T18" fmla="*/ 484 w 596"/>
                <a:gd name="T19" fmla="*/ 68 h 666"/>
                <a:gd name="T20" fmla="*/ 554 w 596"/>
                <a:gd name="T21" fmla="*/ 165 h 666"/>
                <a:gd name="T22" fmla="*/ 591 w 596"/>
                <a:gd name="T23" fmla="*/ 284 h 666"/>
                <a:gd name="T24" fmla="*/ 595 w 596"/>
                <a:gd name="T25" fmla="*/ 409 h 666"/>
                <a:gd name="T26" fmla="*/ 566 w 596"/>
                <a:gd name="T27" fmla="*/ 525 h 666"/>
                <a:gd name="T28" fmla="*/ 507 w 596"/>
                <a:gd name="T29" fmla="*/ 615 h 666"/>
                <a:gd name="T30" fmla="*/ 417 w 596"/>
                <a:gd name="T31" fmla="*/ 663 h 666"/>
                <a:gd name="T32" fmla="*/ 389 w 596"/>
                <a:gd name="T33" fmla="*/ 659 h 666"/>
                <a:gd name="T34" fmla="*/ 441 w 596"/>
                <a:gd name="T35" fmla="*/ 617 h 666"/>
                <a:gd name="T36" fmla="*/ 482 w 596"/>
                <a:gd name="T37" fmla="*/ 544 h 666"/>
                <a:gd name="T38" fmla="*/ 509 w 596"/>
                <a:gd name="T39" fmla="*/ 454 h 666"/>
                <a:gd name="T40" fmla="*/ 520 w 596"/>
                <a:gd name="T41" fmla="*/ 355 h 666"/>
                <a:gd name="T42" fmla="*/ 514 w 596"/>
                <a:gd name="T43" fmla="*/ 258 h 666"/>
                <a:gd name="T44" fmla="*/ 485 w 596"/>
                <a:gd name="T45" fmla="*/ 174 h 666"/>
                <a:gd name="T46" fmla="*/ 433 w 596"/>
                <a:gd name="T47" fmla="*/ 112 h 666"/>
                <a:gd name="T48" fmla="*/ 341 w 596"/>
                <a:gd name="T49" fmla="*/ 75 h 666"/>
                <a:gd name="T50" fmla="*/ 246 w 596"/>
                <a:gd name="T51" fmla="*/ 61 h 666"/>
                <a:gd name="T52" fmla="*/ 174 w 596"/>
                <a:gd name="T53" fmla="*/ 71 h 666"/>
                <a:gd name="T54" fmla="*/ 121 w 596"/>
                <a:gd name="T55" fmla="*/ 101 h 666"/>
                <a:gd name="T56" fmla="*/ 84 w 596"/>
                <a:gd name="T57" fmla="*/ 149 h 666"/>
                <a:gd name="T58" fmla="*/ 57 w 596"/>
                <a:gd name="T59" fmla="*/ 206 h 666"/>
                <a:gd name="T60" fmla="*/ 40 w 596"/>
                <a:gd name="T61" fmla="*/ 272 h 666"/>
                <a:gd name="T62" fmla="*/ 28 w 596"/>
                <a:gd name="T63" fmla="*/ 339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</p:grpSp>
      <p:sp>
        <p:nvSpPr>
          <p:cNvPr id="87085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7086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7087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87088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87089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86BB3EA-662B-48BA-8C56-6C04E02ACB52}" type="slidenum">
              <a:rPr lang="ru-RU">
                <a:solidFill>
                  <a:srgbClr val="00669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091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transition/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042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87043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grpSp>
          <p:nvGrpSpPr>
            <p:cNvPr id="87044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87045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46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47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</p:grpSp>
        <p:sp>
          <p:nvSpPr>
            <p:cNvPr id="87048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grpSp>
          <p:nvGrpSpPr>
            <p:cNvPr id="87049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87050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46 w 217"/>
                  <a:gd name="T1" fmla="*/ 210 h 210"/>
                  <a:gd name="T2" fmla="*/ 37 w 217"/>
                  <a:gd name="T3" fmla="*/ 198 h 210"/>
                  <a:gd name="T4" fmla="*/ 26 w 217"/>
                  <a:gd name="T5" fmla="*/ 181 h 210"/>
                  <a:gd name="T6" fmla="*/ 15 w 217"/>
                  <a:gd name="T7" fmla="*/ 159 h 210"/>
                  <a:gd name="T8" fmla="*/ 5 w 217"/>
                  <a:gd name="T9" fmla="*/ 135 h 210"/>
                  <a:gd name="T10" fmla="*/ 0 w 217"/>
                  <a:gd name="T11" fmla="*/ 109 h 210"/>
                  <a:gd name="T12" fmla="*/ 1 w 217"/>
                  <a:gd name="T13" fmla="*/ 82 h 210"/>
                  <a:gd name="T14" fmla="*/ 9 w 217"/>
                  <a:gd name="T15" fmla="*/ 57 h 210"/>
                  <a:gd name="T16" fmla="*/ 27 w 217"/>
                  <a:gd name="T17" fmla="*/ 35 h 210"/>
                  <a:gd name="T18" fmla="*/ 45 w 217"/>
                  <a:gd name="T19" fmla="*/ 22 h 210"/>
                  <a:gd name="T20" fmla="*/ 60 w 217"/>
                  <a:gd name="T21" fmla="*/ 12 h 210"/>
                  <a:gd name="T22" fmla="*/ 72 w 217"/>
                  <a:gd name="T23" fmla="*/ 7 h 210"/>
                  <a:gd name="T24" fmla="*/ 81 w 217"/>
                  <a:gd name="T25" fmla="*/ 5 h 210"/>
                  <a:gd name="T26" fmla="*/ 88 w 217"/>
                  <a:gd name="T27" fmla="*/ 5 h 210"/>
                  <a:gd name="T28" fmla="*/ 104 w 217"/>
                  <a:gd name="T29" fmla="*/ 0 h 210"/>
                  <a:gd name="T30" fmla="*/ 148 w 217"/>
                  <a:gd name="T31" fmla="*/ 8 h 210"/>
                  <a:gd name="T32" fmla="*/ 160 w 217"/>
                  <a:gd name="T33" fmla="*/ 12 h 210"/>
                  <a:gd name="T34" fmla="*/ 172 w 217"/>
                  <a:gd name="T35" fmla="*/ 15 h 210"/>
                  <a:gd name="T36" fmla="*/ 182 w 217"/>
                  <a:gd name="T37" fmla="*/ 19 h 210"/>
                  <a:gd name="T38" fmla="*/ 190 w 217"/>
                  <a:gd name="T39" fmla="*/ 23 h 210"/>
                  <a:gd name="T40" fmla="*/ 198 w 217"/>
                  <a:gd name="T41" fmla="*/ 27 h 210"/>
                  <a:gd name="T42" fmla="*/ 205 w 217"/>
                  <a:gd name="T43" fmla="*/ 32 h 210"/>
                  <a:gd name="T44" fmla="*/ 211 w 217"/>
                  <a:gd name="T45" fmla="*/ 38 h 210"/>
                  <a:gd name="T46" fmla="*/ 217 w 217"/>
                  <a:gd name="T47" fmla="*/ 45 h 210"/>
                  <a:gd name="T48" fmla="*/ 205 w 217"/>
                  <a:gd name="T49" fmla="*/ 40 h 210"/>
                  <a:gd name="T50" fmla="*/ 194 w 217"/>
                  <a:gd name="T51" fmla="*/ 36 h 210"/>
                  <a:gd name="T52" fmla="*/ 183 w 217"/>
                  <a:gd name="T53" fmla="*/ 33 h 210"/>
                  <a:gd name="T54" fmla="*/ 172 w 217"/>
                  <a:gd name="T55" fmla="*/ 30 h 210"/>
                  <a:gd name="T56" fmla="*/ 163 w 217"/>
                  <a:gd name="T57" fmla="*/ 27 h 210"/>
                  <a:gd name="T58" fmla="*/ 153 w 217"/>
                  <a:gd name="T59" fmla="*/ 26 h 210"/>
                  <a:gd name="T60" fmla="*/ 143 w 217"/>
                  <a:gd name="T61" fmla="*/ 24 h 210"/>
                  <a:gd name="T62" fmla="*/ 134 w 217"/>
                  <a:gd name="T63" fmla="*/ 24 h 210"/>
                  <a:gd name="T64" fmla="*/ 125 w 217"/>
                  <a:gd name="T65" fmla="*/ 24 h 210"/>
                  <a:gd name="T66" fmla="*/ 116 w 217"/>
                  <a:gd name="T67" fmla="*/ 25 h 210"/>
                  <a:gd name="T68" fmla="*/ 107 w 217"/>
                  <a:gd name="T69" fmla="*/ 27 h 210"/>
                  <a:gd name="T70" fmla="*/ 99 w 217"/>
                  <a:gd name="T71" fmla="*/ 29 h 210"/>
                  <a:gd name="T72" fmla="*/ 91 w 217"/>
                  <a:gd name="T73" fmla="*/ 33 h 210"/>
                  <a:gd name="T74" fmla="*/ 82 w 217"/>
                  <a:gd name="T75" fmla="*/ 36 h 210"/>
                  <a:gd name="T76" fmla="*/ 74 w 217"/>
                  <a:gd name="T77" fmla="*/ 41 h 210"/>
                  <a:gd name="T78" fmla="*/ 66 w 217"/>
                  <a:gd name="T79" fmla="*/ 46 h 210"/>
                  <a:gd name="T80" fmla="*/ 52 w 217"/>
                  <a:gd name="T81" fmla="*/ 61 h 210"/>
                  <a:gd name="T82" fmla="*/ 42 w 217"/>
                  <a:gd name="T83" fmla="*/ 80 h 210"/>
                  <a:gd name="T84" fmla="*/ 37 w 217"/>
                  <a:gd name="T85" fmla="*/ 103 h 210"/>
                  <a:gd name="T86" fmla="*/ 35 w 217"/>
                  <a:gd name="T87" fmla="*/ 126 h 210"/>
                  <a:gd name="T88" fmla="*/ 35 w 217"/>
                  <a:gd name="T89" fmla="*/ 151 h 210"/>
                  <a:gd name="T90" fmla="*/ 38 w 217"/>
                  <a:gd name="T91" fmla="*/ 174 h 210"/>
                  <a:gd name="T92" fmla="*/ 41 w 217"/>
                  <a:gd name="T93" fmla="*/ 194 h 210"/>
                  <a:gd name="T94" fmla="*/ 46 w 217"/>
                  <a:gd name="T95" fmla="*/ 21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51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109 w 182"/>
                  <a:gd name="T1" fmla="*/ 0 h 213"/>
                  <a:gd name="T2" fmla="*/ 112 w 182"/>
                  <a:gd name="T3" fmla="*/ 2 h 213"/>
                  <a:gd name="T4" fmla="*/ 118 w 182"/>
                  <a:gd name="T5" fmla="*/ 8 h 213"/>
                  <a:gd name="T6" fmla="*/ 127 w 182"/>
                  <a:gd name="T7" fmla="*/ 18 h 213"/>
                  <a:gd name="T8" fmla="*/ 137 w 182"/>
                  <a:gd name="T9" fmla="*/ 33 h 213"/>
                  <a:gd name="T10" fmla="*/ 145 w 182"/>
                  <a:gd name="T11" fmla="*/ 52 h 213"/>
                  <a:gd name="T12" fmla="*/ 150 w 182"/>
                  <a:gd name="T13" fmla="*/ 76 h 213"/>
                  <a:gd name="T14" fmla="*/ 150 w 182"/>
                  <a:gd name="T15" fmla="*/ 105 h 213"/>
                  <a:gd name="T16" fmla="*/ 144 w 182"/>
                  <a:gd name="T17" fmla="*/ 139 h 213"/>
                  <a:gd name="T18" fmla="*/ 140 w 182"/>
                  <a:gd name="T19" fmla="*/ 149 h 213"/>
                  <a:gd name="T20" fmla="*/ 136 w 182"/>
                  <a:gd name="T21" fmla="*/ 157 h 213"/>
                  <a:gd name="T22" fmla="*/ 131 w 182"/>
                  <a:gd name="T23" fmla="*/ 165 h 213"/>
                  <a:gd name="T24" fmla="*/ 125 w 182"/>
                  <a:gd name="T25" fmla="*/ 173 h 213"/>
                  <a:gd name="T26" fmla="*/ 117 w 182"/>
                  <a:gd name="T27" fmla="*/ 180 h 213"/>
                  <a:gd name="T28" fmla="*/ 110 w 182"/>
                  <a:gd name="T29" fmla="*/ 185 h 213"/>
                  <a:gd name="T30" fmla="*/ 102 w 182"/>
                  <a:gd name="T31" fmla="*/ 191 h 213"/>
                  <a:gd name="T32" fmla="*/ 92 w 182"/>
                  <a:gd name="T33" fmla="*/ 195 h 213"/>
                  <a:gd name="T34" fmla="*/ 82 w 182"/>
                  <a:gd name="T35" fmla="*/ 197 h 213"/>
                  <a:gd name="T36" fmla="*/ 72 w 182"/>
                  <a:gd name="T37" fmla="*/ 200 h 213"/>
                  <a:gd name="T38" fmla="*/ 61 w 182"/>
                  <a:gd name="T39" fmla="*/ 201 h 213"/>
                  <a:gd name="T40" fmla="*/ 49 w 182"/>
                  <a:gd name="T41" fmla="*/ 201 h 213"/>
                  <a:gd name="T42" fmla="*/ 37 w 182"/>
                  <a:gd name="T43" fmla="*/ 200 h 213"/>
                  <a:gd name="T44" fmla="*/ 25 w 182"/>
                  <a:gd name="T45" fmla="*/ 197 h 213"/>
                  <a:gd name="T46" fmla="*/ 12 w 182"/>
                  <a:gd name="T47" fmla="*/ 193 h 213"/>
                  <a:gd name="T48" fmla="*/ 0 w 182"/>
                  <a:gd name="T49" fmla="*/ 188 h 213"/>
                  <a:gd name="T50" fmla="*/ 11 w 182"/>
                  <a:gd name="T51" fmla="*/ 195 h 213"/>
                  <a:gd name="T52" fmla="*/ 22 w 182"/>
                  <a:gd name="T53" fmla="*/ 200 h 213"/>
                  <a:gd name="T54" fmla="*/ 33 w 182"/>
                  <a:gd name="T55" fmla="*/ 205 h 213"/>
                  <a:gd name="T56" fmla="*/ 43 w 182"/>
                  <a:gd name="T57" fmla="*/ 208 h 213"/>
                  <a:gd name="T58" fmla="*/ 53 w 182"/>
                  <a:gd name="T59" fmla="*/ 211 h 213"/>
                  <a:gd name="T60" fmla="*/ 63 w 182"/>
                  <a:gd name="T61" fmla="*/ 212 h 213"/>
                  <a:gd name="T62" fmla="*/ 73 w 182"/>
                  <a:gd name="T63" fmla="*/ 213 h 213"/>
                  <a:gd name="T64" fmla="*/ 83 w 182"/>
                  <a:gd name="T65" fmla="*/ 213 h 213"/>
                  <a:gd name="T66" fmla="*/ 91 w 182"/>
                  <a:gd name="T67" fmla="*/ 212 h 213"/>
                  <a:gd name="T68" fmla="*/ 100 w 182"/>
                  <a:gd name="T69" fmla="*/ 210 h 213"/>
                  <a:gd name="T70" fmla="*/ 108 w 182"/>
                  <a:gd name="T71" fmla="*/ 208 h 213"/>
                  <a:gd name="T72" fmla="*/ 116 w 182"/>
                  <a:gd name="T73" fmla="*/ 206 h 213"/>
                  <a:gd name="T74" fmla="*/ 123 w 182"/>
                  <a:gd name="T75" fmla="*/ 203 h 213"/>
                  <a:gd name="T76" fmla="*/ 130 w 182"/>
                  <a:gd name="T77" fmla="*/ 199 h 213"/>
                  <a:gd name="T78" fmla="*/ 136 w 182"/>
                  <a:gd name="T79" fmla="*/ 195 h 213"/>
                  <a:gd name="T80" fmla="*/ 142 w 182"/>
                  <a:gd name="T81" fmla="*/ 191 h 213"/>
                  <a:gd name="T82" fmla="*/ 158 w 182"/>
                  <a:gd name="T83" fmla="*/ 176 h 213"/>
                  <a:gd name="T84" fmla="*/ 169 w 182"/>
                  <a:gd name="T85" fmla="*/ 161 h 213"/>
                  <a:gd name="T86" fmla="*/ 176 w 182"/>
                  <a:gd name="T87" fmla="*/ 144 h 213"/>
                  <a:gd name="T88" fmla="*/ 179 w 182"/>
                  <a:gd name="T89" fmla="*/ 128 h 213"/>
                  <a:gd name="T90" fmla="*/ 181 w 182"/>
                  <a:gd name="T91" fmla="*/ 111 h 213"/>
                  <a:gd name="T92" fmla="*/ 181 w 182"/>
                  <a:gd name="T93" fmla="*/ 95 h 213"/>
                  <a:gd name="T94" fmla="*/ 182 w 182"/>
                  <a:gd name="T95" fmla="*/ 79 h 213"/>
                  <a:gd name="T96" fmla="*/ 173 w 182"/>
                  <a:gd name="T97" fmla="*/ 46 h 213"/>
                  <a:gd name="T98" fmla="*/ 156 w 182"/>
                  <a:gd name="T99" fmla="*/ 21 h 213"/>
                  <a:gd name="T100" fmla="*/ 151 w 182"/>
                  <a:gd name="T101" fmla="*/ 18 h 213"/>
                  <a:gd name="T102" fmla="*/ 147 w 182"/>
                  <a:gd name="T103" fmla="*/ 15 h 213"/>
                  <a:gd name="T104" fmla="*/ 142 w 182"/>
                  <a:gd name="T105" fmla="*/ 13 h 213"/>
                  <a:gd name="T106" fmla="*/ 138 w 182"/>
                  <a:gd name="T107" fmla="*/ 11 h 213"/>
                  <a:gd name="T108" fmla="*/ 132 w 182"/>
                  <a:gd name="T109" fmla="*/ 9 h 213"/>
                  <a:gd name="T110" fmla="*/ 126 w 182"/>
                  <a:gd name="T111" fmla="*/ 6 h 213"/>
                  <a:gd name="T112" fmla="*/ 119 w 182"/>
                  <a:gd name="T113" fmla="*/ 3 h 213"/>
                  <a:gd name="T114" fmla="*/ 109 w 182"/>
                  <a:gd name="T115" fmla="*/ 0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52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94 w 128"/>
                  <a:gd name="T1" fmla="*/ 0 h 217"/>
                  <a:gd name="T2" fmla="*/ 105 w 128"/>
                  <a:gd name="T3" fmla="*/ 9 h 217"/>
                  <a:gd name="T4" fmla="*/ 115 w 128"/>
                  <a:gd name="T5" fmla="*/ 27 h 217"/>
                  <a:gd name="T6" fmla="*/ 123 w 128"/>
                  <a:gd name="T7" fmla="*/ 50 h 217"/>
                  <a:gd name="T8" fmla="*/ 128 w 128"/>
                  <a:gd name="T9" fmla="*/ 78 h 217"/>
                  <a:gd name="T10" fmla="*/ 127 w 128"/>
                  <a:gd name="T11" fmla="*/ 111 h 217"/>
                  <a:gd name="T12" fmla="*/ 116 w 128"/>
                  <a:gd name="T13" fmla="*/ 145 h 217"/>
                  <a:gd name="T14" fmla="*/ 94 w 128"/>
                  <a:gd name="T15" fmla="*/ 181 h 217"/>
                  <a:gd name="T16" fmla="*/ 60 w 128"/>
                  <a:gd name="T17" fmla="*/ 217 h 217"/>
                  <a:gd name="T18" fmla="*/ 49 w 128"/>
                  <a:gd name="T19" fmla="*/ 213 h 217"/>
                  <a:gd name="T20" fmla="*/ 38 w 128"/>
                  <a:gd name="T21" fmla="*/ 210 h 217"/>
                  <a:gd name="T22" fmla="*/ 26 w 128"/>
                  <a:gd name="T23" fmla="*/ 205 h 217"/>
                  <a:gd name="T24" fmla="*/ 16 w 128"/>
                  <a:gd name="T25" fmla="*/ 201 h 217"/>
                  <a:gd name="T26" fmla="*/ 8 w 128"/>
                  <a:gd name="T27" fmla="*/ 196 h 217"/>
                  <a:gd name="T28" fmla="*/ 2 w 128"/>
                  <a:gd name="T29" fmla="*/ 190 h 217"/>
                  <a:gd name="T30" fmla="*/ 0 w 128"/>
                  <a:gd name="T31" fmla="*/ 183 h 217"/>
                  <a:gd name="T32" fmla="*/ 1 w 128"/>
                  <a:gd name="T33" fmla="*/ 178 h 217"/>
                  <a:gd name="T34" fmla="*/ 13 w 128"/>
                  <a:gd name="T35" fmla="*/ 171 h 217"/>
                  <a:gd name="T36" fmla="*/ 29 w 128"/>
                  <a:gd name="T37" fmla="*/ 161 h 217"/>
                  <a:gd name="T38" fmla="*/ 46 w 128"/>
                  <a:gd name="T39" fmla="*/ 150 h 217"/>
                  <a:gd name="T40" fmla="*/ 63 w 128"/>
                  <a:gd name="T41" fmla="*/ 134 h 217"/>
                  <a:gd name="T42" fmla="*/ 79 w 128"/>
                  <a:gd name="T43" fmla="*/ 112 h 217"/>
                  <a:gd name="T44" fmla="*/ 91 w 128"/>
                  <a:gd name="T45" fmla="*/ 83 h 217"/>
                  <a:gd name="T46" fmla="*/ 97 w 128"/>
                  <a:gd name="T47" fmla="*/ 46 h 217"/>
                  <a:gd name="T48" fmla="*/ 94 w 128"/>
                  <a:gd name="T49" fmla="*/ 0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53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75 w 117"/>
                  <a:gd name="T1" fmla="*/ 0 h 132"/>
                  <a:gd name="T2" fmla="*/ 0 w 117"/>
                  <a:gd name="T3" fmla="*/ 25 h 132"/>
                  <a:gd name="T4" fmla="*/ 3 w 117"/>
                  <a:gd name="T5" fmla="*/ 26 h 132"/>
                  <a:gd name="T6" fmla="*/ 14 w 117"/>
                  <a:gd name="T7" fmla="*/ 29 h 132"/>
                  <a:gd name="T8" fmla="*/ 29 w 117"/>
                  <a:gd name="T9" fmla="*/ 36 h 132"/>
                  <a:gd name="T10" fmla="*/ 46 w 117"/>
                  <a:gd name="T11" fmla="*/ 47 h 132"/>
                  <a:gd name="T12" fmla="*/ 66 w 117"/>
                  <a:gd name="T13" fmla="*/ 62 h 132"/>
                  <a:gd name="T14" fmla="*/ 84 w 117"/>
                  <a:gd name="T15" fmla="*/ 80 h 132"/>
                  <a:gd name="T16" fmla="*/ 102 w 117"/>
                  <a:gd name="T17" fmla="*/ 103 h 132"/>
                  <a:gd name="T18" fmla="*/ 116 w 117"/>
                  <a:gd name="T19" fmla="*/ 132 h 132"/>
                  <a:gd name="T20" fmla="*/ 117 w 117"/>
                  <a:gd name="T21" fmla="*/ 120 h 132"/>
                  <a:gd name="T22" fmla="*/ 115 w 117"/>
                  <a:gd name="T23" fmla="*/ 107 h 132"/>
                  <a:gd name="T24" fmla="*/ 108 w 117"/>
                  <a:gd name="T25" fmla="*/ 90 h 132"/>
                  <a:gd name="T26" fmla="*/ 99 w 117"/>
                  <a:gd name="T27" fmla="*/ 74 h 132"/>
                  <a:gd name="T28" fmla="*/ 89 w 117"/>
                  <a:gd name="T29" fmla="*/ 58 h 132"/>
                  <a:gd name="T30" fmla="*/ 78 w 117"/>
                  <a:gd name="T31" fmla="*/ 45 h 132"/>
                  <a:gd name="T32" fmla="*/ 67 w 117"/>
                  <a:gd name="T33" fmla="*/ 36 h 132"/>
                  <a:gd name="T34" fmla="*/ 58 w 117"/>
                  <a:gd name="T35" fmla="*/ 32 h 132"/>
                  <a:gd name="T36" fmla="*/ 69 w 117"/>
                  <a:gd name="T37" fmla="*/ 29 h 132"/>
                  <a:gd name="T38" fmla="*/ 79 w 117"/>
                  <a:gd name="T39" fmla="*/ 28 h 132"/>
                  <a:gd name="T40" fmla="*/ 89 w 117"/>
                  <a:gd name="T41" fmla="*/ 26 h 132"/>
                  <a:gd name="T42" fmla="*/ 98 w 117"/>
                  <a:gd name="T43" fmla="*/ 25 h 132"/>
                  <a:gd name="T44" fmla="*/ 105 w 117"/>
                  <a:gd name="T45" fmla="*/ 24 h 132"/>
                  <a:gd name="T46" fmla="*/ 109 w 117"/>
                  <a:gd name="T47" fmla="*/ 22 h 132"/>
                  <a:gd name="T48" fmla="*/ 113 w 117"/>
                  <a:gd name="T49" fmla="*/ 21 h 132"/>
                  <a:gd name="T50" fmla="*/ 114 w 117"/>
                  <a:gd name="T51" fmla="*/ 21 h 132"/>
                  <a:gd name="T52" fmla="*/ 75 w 117"/>
                  <a:gd name="T53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54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>
                  <a:gd name="T0" fmla="*/ 29 w 29"/>
                  <a:gd name="T1" fmla="*/ 0 h 77"/>
                  <a:gd name="T2" fmla="*/ 23 w 29"/>
                  <a:gd name="T3" fmla="*/ 0 h 77"/>
                  <a:gd name="T4" fmla="*/ 16 w 29"/>
                  <a:gd name="T5" fmla="*/ 4 h 77"/>
                  <a:gd name="T6" fmla="*/ 9 w 29"/>
                  <a:gd name="T7" fmla="*/ 9 h 77"/>
                  <a:gd name="T8" fmla="*/ 4 w 29"/>
                  <a:gd name="T9" fmla="*/ 19 h 77"/>
                  <a:gd name="T10" fmla="*/ 1 w 29"/>
                  <a:gd name="T11" fmla="*/ 30 h 77"/>
                  <a:gd name="T12" fmla="*/ 0 w 29"/>
                  <a:gd name="T13" fmla="*/ 44 h 77"/>
                  <a:gd name="T14" fmla="*/ 3 w 29"/>
                  <a:gd name="T15" fmla="*/ 60 h 77"/>
                  <a:gd name="T16" fmla="*/ 11 w 29"/>
                  <a:gd name="T17" fmla="*/ 77 h 77"/>
                  <a:gd name="T18" fmla="*/ 15 w 29"/>
                  <a:gd name="T19" fmla="*/ 53 h 77"/>
                  <a:gd name="T20" fmla="*/ 19 w 29"/>
                  <a:gd name="T21" fmla="*/ 37 h 77"/>
                  <a:gd name="T22" fmla="*/ 23 w 29"/>
                  <a:gd name="T23" fmla="*/ 22 h 77"/>
                  <a:gd name="T24" fmla="*/ 29 w 29"/>
                  <a:gd name="T25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grpSp>
            <p:nvGrpSpPr>
              <p:cNvPr id="87055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87056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12 w 207"/>
                    <a:gd name="T1" fmla="*/ 44 h 564"/>
                    <a:gd name="T2" fmla="*/ 6 w 207"/>
                    <a:gd name="T3" fmla="*/ 72 h 564"/>
                    <a:gd name="T4" fmla="*/ 3 w 207"/>
                    <a:gd name="T5" fmla="*/ 99 h 564"/>
                    <a:gd name="T6" fmla="*/ 0 w 207"/>
                    <a:gd name="T7" fmla="*/ 125 h 564"/>
                    <a:gd name="T8" fmla="*/ 0 w 207"/>
                    <a:gd name="T9" fmla="*/ 151 h 564"/>
                    <a:gd name="T10" fmla="*/ 3 w 207"/>
                    <a:gd name="T11" fmla="*/ 180 h 564"/>
                    <a:gd name="T12" fmla="*/ 7 w 207"/>
                    <a:gd name="T13" fmla="*/ 211 h 564"/>
                    <a:gd name="T14" fmla="*/ 16 w 207"/>
                    <a:gd name="T15" fmla="*/ 247 h 564"/>
                    <a:gd name="T16" fmla="*/ 29 w 207"/>
                    <a:gd name="T17" fmla="*/ 287 h 564"/>
                    <a:gd name="T18" fmla="*/ 43 w 207"/>
                    <a:gd name="T19" fmla="*/ 325 h 564"/>
                    <a:gd name="T20" fmla="*/ 61 w 207"/>
                    <a:gd name="T21" fmla="*/ 364 h 564"/>
                    <a:gd name="T22" fmla="*/ 83 w 207"/>
                    <a:gd name="T23" fmla="*/ 406 h 564"/>
                    <a:gd name="T24" fmla="*/ 106 w 207"/>
                    <a:gd name="T25" fmla="*/ 446 h 564"/>
                    <a:gd name="T26" fmla="*/ 132 w 207"/>
                    <a:gd name="T27" fmla="*/ 483 h 564"/>
                    <a:gd name="T28" fmla="*/ 157 w 207"/>
                    <a:gd name="T29" fmla="*/ 516 h 564"/>
                    <a:gd name="T30" fmla="*/ 182 w 207"/>
                    <a:gd name="T31" fmla="*/ 544 h 564"/>
                    <a:gd name="T32" fmla="*/ 207 w 207"/>
                    <a:gd name="T33" fmla="*/ 564 h 564"/>
                    <a:gd name="T34" fmla="*/ 160 w 207"/>
                    <a:gd name="T35" fmla="*/ 501 h 564"/>
                    <a:gd name="T36" fmla="*/ 127 w 207"/>
                    <a:gd name="T37" fmla="*/ 448 h 564"/>
                    <a:gd name="T38" fmla="*/ 103 w 207"/>
                    <a:gd name="T39" fmla="*/ 405 h 564"/>
                    <a:gd name="T40" fmla="*/ 87 w 207"/>
                    <a:gd name="T41" fmla="*/ 368 h 564"/>
                    <a:gd name="T42" fmla="*/ 75 w 207"/>
                    <a:gd name="T43" fmla="*/ 337 h 564"/>
                    <a:gd name="T44" fmla="*/ 68 w 207"/>
                    <a:gd name="T45" fmla="*/ 309 h 564"/>
                    <a:gd name="T46" fmla="*/ 63 w 207"/>
                    <a:gd name="T47" fmla="*/ 285 h 564"/>
                    <a:gd name="T48" fmla="*/ 56 w 207"/>
                    <a:gd name="T49" fmla="*/ 261 h 564"/>
                    <a:gd name="T50" fmla="*/ 44 w 207"/>
                    <a:gd name="T51" fmla="*/ 205 h 564"/>
                    <a:gd name="T52" fmla="*/ 41 w 207"/>
                    <a:gd name="T53" fmla="*/ 140 h 564"/>
                    <a:gd name="T54" fmla="*/ 43 w 207"/>
                    <a:gd name="T55" fmla="*/ 68 h 564"/>
                    <a:gd name="T56" fmla="*/ 50 w 207"/>
                    <a:gd name="T57" fmla="*/ 0 h 564"/>
                    <a:gd name="T58" fmla="*/ 12 w 207"/>
                    <a:gd name="T59" fmla="*/ 44 h 5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3600">
                    <a:solidFill>
                      <a:srgbClr val="006699"/>
                    </a:solidFill>
                  </a:endParaRPr>
                </a:p>
              </p:txBody>
            </p:sp>
            <p:sp>
              <p:nvSpPr>
                <p:cNvPr id="87057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9 h 232"/>
                    <a:gd name="T2" fmla="*/ 14 w 47"/>
                    <a:gd name="T3" fmla="*/ 55 h 232"/>
                    <a:gd name="T4" fmla="*/ 22 w 47"/>
                    <a:gd name="T5" fmla="*/ 101 h 232"/>
                    <a:gd name="T6" fmla="*/ 24 w 47"/>
                    <a:gd name="T7" fmla="*/ 159 h 232"/>
                    <a:gd name="T8" fmla="*/ 19 w 47"/>
                    <a:gd name="T9" fmla="*/ 232 h 232"/>
                    <a:gd name="T10" fmla="*/ 45 w 47"/>
                    <a:gd name="T11" fmla="*/ 217 h 232"/>
                    <a:gd name="T12" fmla="*/ 47 w 47"/>
                    <a:gd name="T13" fmla="*/ 178 h 232"/>
                    <a:gd name="T14" fmla="*/ 47 w 47"/>
                    <a:gd name="T15" fmla="*/ 140 h 232"/>
                    <a:gd name="T16" fmla="*/ 45 w 47"/>
                    <a:gd name="T17" fmla="*/ 103 h 232"/>
                    <a:gd name="T18" fmla="*/ 41 w 47"/>
                    <a:gd name="T19" fmla="*/ 71 h 232"/>
                    <a:gd name="T20" fmla="*/ 36 w 47"/>
                    <a:gd name="T21" fmla="*/ 52 h 232"/>
                    <a:gd name="T22" fmla="*/ 29 w 47"/>
                    <a:gd name="T23" fmla="*/ 34 h 232"/>
                    <a:gd name="T24" fmla="*/ 22 w 47"/>
                    <a:gd name="T25" fmla="*/ 17 h 232"/>
                    <a:gd name="T26" fmla="*/ 13 w 47"/>
                    <a:gd name="T27" fmla="*/ 0 h 232"/>
                    <a:gd name="T28" fmla="*/ 0 w 47"/>
                    <a:gd name="T29" fmla="*/ 19 h 2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3600">
                    <a:solidFill>
                      <a:srgbClr val="006699"/>
                    </a:solidFill>
                  </a:endParaRPr>
                </a:p>
              </p:txBody>
            </p:sp>
            <p:sp>
              <p:nvSpPr>
                <p:cNvPr id="87058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>
                    <a:gd name="T0" fmla="*/ 87 w 87"/>
                    <a:gd name="T1" fmla="*/ 22 h 40"/>
                    <a:gd name="T2" fmla="*/ 77 w 87"/>
                    <a:gd name="T3" fmla="*/ 17 h 40"/>
                    <a:gd name="T4" fmla="*/ 68 w 87"/>
                    <a:gd name="T5" fmla="*/ 12 h 40"/>
                    <a:gd name="T6" fmla="*/ 58 w 87"/>
                    <a:gd name="T7" fmla="*/ 7 h 40"/>
                    <a:gd name="T8" fmla="*/ 47 w 87"/>
                    <a:gd name="T9" fmla="*/ 5 h 40"/>
                    <a:gd name="T10" fmla="*/ 37 w 87"/>
                    <a:gd name="T11" fmla="*/ 3 h 40"/>
                    <a:gd name="T12" fmla="*/ 26 w 87"/>
                    <a:gd name="T13" fmla="*/ 2 h 40"/>
                    <a:gd name="T14" fmla="*/ 13 w 87"/>
                    <a:gd name="T15" fmla="*/ 0 h 40"/>
                    <a:gd name="T16" fmla="*/ 0 w 87"/>
                    <a:gd name="T17" fmla="*/ 2 h 40"/>
                    <a:gd name="T18" fmla="*/ 6 w 87"/>
                    <a:gd name="T19" fmla="*/ 6 h 40"/>
                    <a:gd name="T20" fmla="*/ 14 w 87"/>
                    <a:gd name="T21" fmla="*/ 10 h 40"/>
                    <a:gd name="T22" fmla="*/ 22 w 87"/>
                    <a:gd name="T23" fmla="*/ 14 h 40"/>
                    <a:gd name="T24" fmla="*/ 33 w 87"/>
                    <a:gd name="T25" fmla="*/ 18 h 40"/>
                    <a:gd name="T26" fmla="*/ 42 w 87"/>
                    <a:gd name="T27" fmla="*/ 22 h 40"/>
                    <a:gd name="T28" fmla="*/ 52 w 87"/>
                    <a:gd name="T29" fmla="*/ 27 h 40"/>
                    <a:gd name="T30" fmla="*/ 64 w 87"/>
                    <a:gd name="T31" fmla="*/ 33 h 40"/>
                    <a:gd name="T32" fmla="*/ 74 w 87"/>
                    <a:gd name="T33" fmla="*/ 40 h 40"/>
                    <a:gd name="T34" fmla="*/ 87 w 87"/>
                    <a:gd name="T35" fmla="*/ 22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3600">
                    <a:solidFill>
                      <a:srgbClr val="006699"/>
                    </a:solidFill>
                  </a:endParaRPr>
                </a:p>
              </p:txBody>
            </p:sp>
          </p:grpSp>
        </p:grpSp>
        <p:grpSp>
          <p:nvGrpSpPr>
            <p:cNvPr id="87059" name="Group 19"/>
            <p:cNvGrpSpPr>
              <a:grpSpLocks/>
            </p:cNvGrpSpPr>
            <p:nvPr/>
          </p:nvGrpSpPr>
          <p:grpSpPr bwMode="auto">
            <a:xfrm rot="-15351438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87060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61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62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</p:grpSp>
        <p:grpSp>
          <p:nvGrpSpPr>
            <p:cNvPr id="87063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87064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65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66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</p:grpSp>
        <p:grpSp>
          <p:nvGrpSpPr>
            <p:cNvPr id="87067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87068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69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70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</p:grpSp>
        <p:sp>
          <p:nvSpPr>
            <p:cNvPr id="87071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72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73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74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75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76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77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78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5 h 237"/>
                <a:gd name="T4" fmla="*/ 3 w 257"/>
                <a:gd name="T5" fmla="*/ 50 h 237"/>
                <a:gd name="T6" fmla="*/ 6 w 257"/>
                <a:gd name="T7" fmla="*/ 75 h 237"/>
                <a:gd name="T8" fmla="*/ 11 w 257"/>
                <a:gd name="T9" fmla="*/ 98 h 237"/>
                <a:gd name="T10" fmla="*/ 18 w 257"/>
                <a:gd name="T11" fmla="*/ 119 h 237"/>
                <a:gd name="T12" fmla="*/ 27 w 257"/>
                <a:gd name="T13" fmla="*/ 141 h 237"/>
                <a:gd name="T14" fmla="*/ 38 w 257"/>
                <a:gd name="T15" fmla="*/ 161 h 237"/>
                <a:gd name="T16" fmla="*/ 51 w 257"/>
                <a:gd name="T17" fmla="*/ 178 h 237"/>
                <a:gd name="T18" fmla="*/ 67 w 257"/>
                <a:gd name="T19" fmla="*/ 194 h 237"/>
                <a:gd name="T20" fmla="*/ 86 w 257"/>
                <a:gd name="T21" fmla="*/ 208 h 237"/>
                <a:gd name="T22" fmla="*/ 106 w 257"/>
                <a:gd name="T23" fmla="*/ 219 h 237"/>
                <a:gd name="T24" fmla="*/ 131 w 257"/>
                <a:gd name="T25" fmla="*/ 228 h 237"/>
                <a:gd name="T26" fmla="*/ 158 w 257"/>
                <a:gd name="T27" fmla="*/ 234 h 237"/>
                <a:gd name="T28" fmla="*/ 188 w 257"/>
                <a:gd name="T29" fmla="*/ 237 h 237"/>
                <a:gd name="T30" fmla="*/ 220 w 257"/>
                <a:gd name="T31" fmla="*/ 236 h 237"/>
                <a:gd name="T32" fmla="*/ 257 w 257"/>
                <a:gd name="T33" fmla="*/ 232 h 237"/>
                <a:gd name="T34" fmla="*/ 224 w 257"/>
                <a:gd name="T35" fmla="*/ 227 h 237"/>
                <a:gd name="T36" fmla="*/ 195 w 257"/>
                <a:gd name="T37" fmla="*/ 220 h 237"/>
                <a:gd name="T38" fmla="*/ 170 w 257"/>
                <a:gd name="T39" fmla="*/ 212 h 237"/>
                <a:gd name="T40" fmla="*/ 148 w 257"/>
                <a:gd name="T41" fmla="*/ 204 h 237"/>
                <a:gd name="T42" fmla="*/ 128 w 257"/>
                <a:gd name="T43" fmla="*/ 193 h 237"/>
                <a:gd name="T44" fmla="*/ 112 w 257"/>
                <a:gd name="T45" fmla="*/ 182 h 237"/>
                <a:gd name="T46" fmla="*/ 97 w 257"/>
                <a:gd name="T47" fmla="*/ 169 h 237"/>
                <a:gd name="T48" fmla="*/ 84 w 257"/>
                <a:gd name="T49" fmla="*/ 155 h 237"/>
                <a:gd name="T50" fmla="*/ 72 w 257"/>
                <a:gd name="T51" fmla="*/ 141 h 237"/>
                <a:gd name="T52" fmla="*/ 61 w 257"/>
                <a:gd name="T53" fmla="*/ 125 h 237"/>
                <a:gd name="T54" fmla="*/ 52 w 257"/>
                <a:gd name="T55" fmla="*/ 107 h 237"/>
                <a:gd name="T56" fmla="*/ 43 w 257"/>
                <a:gd name="T57" fmla="*/ 88 h 237"/>
                <a:gd name="T58" fmla="*/ 33 w 257"/>
                <a:gd name="T59" fmla="*/ 69 h 237"/>
                <a:gd name="T60" fmla="*/ 23 w 257"/>
                <a:gd name="T61" fmla="*/ 47 h 237"/>
                <a:gd name="T62" fmla="*/ 12 w 257"/>
                <a:gd name="T63" fmla="*/ 24 h 237"/>
                <a:gd name="T64" fmla="*/ 0 w 257"/>
                <a:gd name="T6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79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77 w 124"/>
                <a:gd name="T1" fmla="*/ 0 h 110"/>
                <a:gd name="T2" fmla="*/ 124 w 124"/>
                <a:gd name="T3" fmla="*/ 108 h 110"/>
                <a:gd name="T4" fmla="*/ 120 w 124"/>
                <a:gd name="T5" fmla="*/ 107 h 110"/>
                <a:gd name="T6" fmla="*/ 107 w 124"/>
                <a:gd name="T7" fmla="*/ 105 h 110"/>
                <a:gd name="T8" fmla="*/ 89 w 124"/>
                <a:gd name="T9" fmla="*/ 101 h 110"/>
                <a:gd name="T10" fmla="*/ 68 w 124"/>
                <a:gd name="T11" fmla="*/ 99 h 110"/>
                <a:gd name="T12" fmla="*/ 45 w 124"/>
                <a:gd name="T13" fmla="*/ 97 h 110"/>
                <a:gd name="T14" fmla="*/ 25 w 124"/>
                <a:gd name="T15" fmla="*/ 98 h 110"/>
                <a:gd name="T16" fmla="*/ 9 w 124"/>
                <a:gd name="T17" fmla="*/ 102 h 110"/>
                <a:gd name="T18" fmla="*/ 0 w 124"/>
                <a:gd name="T19" fmla="*/ 110 h 110"/>
                <a:gd name="T20" fmla="*/ 4 w 124"/>
                <a:gd name="T21" fmla="*/ 98 h 110"/>
                <a:gd name="T22" fmla="*/ 8 w 124"/>
                <a:gd name="T23" fmla="*/ 89 h 110"/>
                <a:gd name="T24" fmla="*/ 16 w 124"/>
                <a:gd name="T25" fmla="*/ 82 h 110"/>
                <a:gd name="T26" fmla="*/ 25 w 124"/>
                <a:gd name="T27" fmla="*/ 76 h 110"/>
                <a:gd name="T28" fmla="*/ 36 w 124"/>
                <a:gd name="T29" fmla="*/ 72 h 110"/>
                <a:gd name="T30" fmla="*/ 47 w 124"/>
                <a:gd name="T31" fmla="*/ 71 h 110"/>
                <a:gd name="T32" fmla="*/ 59 w 124"/>
                <a:gd name="T33" fmla="*/ 71 h 110"/>
                <a:gd name="T34" fmla="*/ 72 w 124"/>
                <a:gd name="T35" fmla="*/ 74 h 110"/>
                <a:gd name="T36" fmla="*/ 73 w 124"/>
                <a:gd name="T37" fmla="*/ 71 h 110"/>
                <a:gd name="T38" fmla="*/ 70 w 124"/>
                <a:gd name="T39" fmla="*/ 56 h 110"/>
                <a:gd name="T40" fmla="*/ 67 w 124"/>
                <a:gd name="T41" fmla="*/ 38 h 110"/>
                <a:gd name="T42" fmla="*/ 65 w 124"/>
                <a:gd name="T43" fmla="*/ 30 h 110"/>
                <a:gd name="T44" fmla="*/ 63 w 124"/>
                <a:gd name="T45" fmla="*/ 30 h 110"/>
                <a:gd name="T46" fmla="*/ 61 w 124"/>
                <a:gd name="T47" fmla="*/ 29 h 110"/>
                <a:gd name="T48" fmla="*/ 59 w 124"/>
                <a:gd name="T49" fmla="*/ 26 h 110"/>
                <a:gd name="T50" fmla="*/ 57 w 124"/>
                <a:gd name="T51" fmla="*/ 23 h 110"/>
                <a:gd name="T52" fmla="*/ 57 w 124"/>
                <a:gd name="T53" fmla="*/ 19 h 110"/>
                <a:gd name="T54" fmla="*/ 59 w 124"/>
                <a:gd name="T55" fmla="*/ 14 h 110"/>
                <a:gd name="T56" fmla="*/ 66 w 124"/>
                <a:gd name="T57" fmla="*/ 8 h 110"/>
                <a:gd name="T58" fmla="*/ 77 w 124"/>
                <a:gd name="T5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80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81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31 w 46"/>
                <a:gd name="T1" fmla="*/ 0 h 94"/>
                <a:gd name="T2" fmla="*/ 20 w 46"/>
                <a:gd name="T3" fmla="*/ 38 h 94"/>
                <a:gd name="T4" fmla="*/ 15 w 46"/>
                <a:gd name="T5" fmla="*/ 62 h 94"/>
                <a:gd name="T6" fmla="*/ 11 w 46"/>
                <a:gd name="T7" fmla="*/ 79 h 94"/>
                <a:gd name="T8" fmla="*/ 0 w 46"/>
                <a:gd name="T9" fmla="*/ 94 h 94"/>
                <a:gd name="T10" fmla="*/ 12 w 46"/>
                <a:gd name="T11" fmla="*/ 88 h 94"/>
                <a:gd name="T12" fmla="*/ 23 w 46"/>
                <a:gd name="T13" fmla="*/ 80 h 94"/>
                <a:gd name="T14" fmla="*/ 32 w 46"/>
                <a:gd name="T15" fmla="*/ 69 h 94"/>
                <a:gd name="T16" fmla="*/ 40 w 46"/>
                <a:gd name="T17" fmla="*/ 57 h 94"/>
                <a:gd name="T18" fmla="*/ 45 w 46"/>
                <a:gd name="T19" fmla="*/ 44 h 94"/>
                <a:gd name="T20" fmla="*/ 46 w 46"/>
                <a:gd name="T21" fmla="*/ 30 h 94"/>
                <a:gd name="T22" fmla="*/ 42 w 46"/>
                <a:gd name="T23" fmla="*/ 15 h 94"/>
                <a:gd name="T24" fmla="*/ 31 w 46"/>
                <a:gd name="T2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82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83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84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16 w 596"/>
                <a:gd name="T1" fmla="*/ 370 h 666"/>
                <a:gd name="T2" fmla="*/ 6 w 596"/>
                <a:gd name="T3" fmla="*/ 341 h 666"/>
                <a:gd name="T4" fmla="*/ 0 w 596"/>
                <a:gd name="T5" fmla="*/ 289 h 666"/>
                <a:gd name="T6" fmla="*/ 4 w 596"/>
                <a:gd name="T7" fmla="*/ 222 h 666"/>
                <a:gd name="T8" fmla="*/ 25 w 596"/>
                <a:gd name="T9" fmla="*/ 151 h 666"/>
                <a:gd name="T10" fmla="*/ 69 w 596"/>
                <a:gd name="T11" fmla="*/ 84 h 666"/>
                <a:gd name="T12" fmla="*/ 142 w 596"/>
                <a:gd name="T13" fmla="*/ 31 h 666"/>
                <a:gd name="T14" fmla="*/ 247 w 596"/>
                <a:gd name="T15" fmla="*/ 2 h 666"/>
                <a:gd name="T16" fmla="*/ 380 w 596"/>
                <a:gd name="T17" fmla="*/ 9 h 666"/>
                <a:gd name="T18" fmla="*/ 484 w 596"/>
                <a:gd name="T19" fmla="*/ 68 h 666"/>
                <a:gd name="T20" fmla="*/ 554 w 596"/>
                <a:gd name="T21" fmla="*/ 165 h 666"/>
                <a:gd name="T22" fmla="*/ 591 w 596"/>
                <a:gd name="T23" fmla="*/ 284 h 666"/>
                <a:gd name="T24" fmla="*/ 595 w 596"/>
                <a:gd name="T25" fmla="*/ 409 h 666"/>
                <a:gd name="T26" fmla="*/ 566 w 596"/>
                <a:gd name="T27" fmla="*/ 525 h 666"/>
                <a:gd name="T28" fmla="*/ 507 w 596"/>
                <a:gd name="T29" fmla="*/ 615 h 666"/>
                <a:gd name="T30" fmla="*/ 417 w 596"/>
                <a:gd name="T31" fmla="*/ 663 h 666"/>
                <a:gd name="T32" fmla="*/ 389 w 596"/>
                <a:gd name="T33" fmla="*/ 659 h 666"/>
                <a:gd name="T34" fmla="*/ 441 w 596"/>
                <a:gd name="T35" fmla="*/ 617 h 666"/>
                <a:gd name="T36" fmla="*/ 482 w 596"/>
                <a:gd name="T37" fmla="*/ 544 h 666"/>
                <a:gd name="T38" fmla="*/ 509 w 596"/>
                <a:gd name="T39" fmla="*/ 454 h 666"/>
                <a:gd name="T40" fmla="*/ 520 w 596"/>
                <a:gd name="T41" fmla="*/ 355 h 666"/>
                <a:gd name="T42" fmla="*/ 514 w 596"/>
                <a:gd name="T43" fmla="*/ 258 h 666"/>
                <a:gd name="T44" fmla="*/ 485 w 596"/>
                <a:gd name="T45" fmla="*/ 174 h 666"/>
                <a:gd name="T46" fmla="*/ 433 w 596"/>
                <a:gd name="T47" fmla="*/ 112 h 666"/>
                <a:gd name="T48" fmla="*/ 341 w 596"/>
                <a:gd name="T49" fmla="*/ 75 h 666"/>
                <a:gd name="T50" fmla="*/ 246 w 596"/>
                <a:gd name="T51" fmla="*/ 61 h 666"/>
                <a:gd name="T52" fmla="*/ 174 w 596"/>
                <a:gd name="T53" fmla="*/ 71 h 666"/>
                <a:gd name="T54" fmla="*/ 121 w 596"/>
                <a:gd name="T55" fmla="*/ 101 h 666"/>
                <a:gd name="T56" fmla="*/ 84 w 596"/>
                <a:gd name="T57" fmla="*/ 149 h 666"/>
                <a:gd name="T58" fmla="*/ 57 w 596"/>
                <a:gd name="T59" fmla="*/ 206 h 666"/>
                <a:gd name="T60" fmla="*/ 40 w 596"/>
                <a:gd name="T61" fmla="*/ 272 h 666"/>
                <a:gd name="T62" fmla="*/ 28 w 596"/>
                <a:gd name="T63" fmla="*/ 339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</p:grpSp>
      <p:sp>
        <p:nvSpPr>
          <p:cNvPr id="87085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7086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7087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87088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87089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86BB3EA-662B-48BA-8C56-6C04E02ACB52}" type="slidenum">
              <a:rPr lang="ru-RU">
                <a:solidFill>
                  <a:srgbClr val="00669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77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</p:sldLayoutIdLst>
  <p:transition/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042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87043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grpSp>
          <p:nvGrpSpPr>
            <p:cNvPr id="87044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87045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46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47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</p:grpSp>
        <p:sp>
          <p:nvSpPr>
            <p:cNvPr id="87048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grpSp>
          <p:nvGrpSpPr>
            <p:cNvPr id="87049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87050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46 w 217"/>
                  <a:gd name="T1" fmla="*/ 210 h 210"/>
                  <a:gd name="T2" fmla="*/ 37 w 217"/>
                  <a:gd name="T3" fmla="*/ 198 h 210"/>
                  <a:gd name="T4" fmla="*/ 26 w 217"/>
                  <a:gd name="T5" fmla="*/ 181 h 210"/>
                  <a:gd name="T6" fmla="*/ 15 w 217"/>
                  <a:gd name="T7" fmla="*/ 159 h 210"/>
                  <a:gd name="T8" fmla="*/ 5 w 217"/>
                  <a:gd name="T9" fmla="*/ 135 h 210"/>
                  <a:gd name="T10" fmla="*/ 0 w 217"/>
                  <a:gd name="T11" fmla="*/ 109 h 210"/>
                  <a:gd name="T12" fmla="*/ 1 w 217"/>
                  <a:gd name="T13" fmla="*/ 82 h 210"/>
                  <a:gd name="T14" fmla="*/ 9 w 217"/>
                  <a:gd name="T15" fmla="*/ 57 h 210"/>
                  <a:gd name="T16" fmla="*/ 27 w 217"/>
                  <a:gd name="T17" fmla="*/ 35 h 210"/>
                  <a:gd name="T18" fmla="*/ 45 w 217"/>
                  <a:gd name="T19" fmla="*/ 22 h 210"/>
                  <a:gd name="T20" fmla="*/ 60 w 217"/>
                  <a:gd name="T21" fmla="*/ 12 h 210"/>
                  <a:gd name="T22" fmla="*/ 72 w 217"/>
                  <a:gd name="T23" fmla="*/ 7 h 210"/>
                  <a:gd name="T24" fmla="*/ 81 w 217"/>
                  <a:gd name="T25" fmla="*/ 5 h 210"/>
                  <a:gd name="T26" fmla="*/ 88 w 217"/>
                  <a:gd name="T27" fmla="*/ 5 h 210"/>
                  <a:gd name="T28" fmla="*/ 104 w 217"/>
                  <a:gd name="T29" fmla="*/ 0 h 210"/>
                  <a:gd name="T30" fmla="*/ 148 w 217"/>
                  <a:gd name="T31" fmla="*/ 8 h 210"/>
                  <a:gd name="T32" fmla="*/ 160 w 217"/>
                  <a:gd name="T33" fmla="*/ 12 h 210"/>
                  <a:gd name="T34" fmla="*/ 172 w 217"/>
                  <a:gd name="T35" fmla="*/ 15 h 210"/>
                  <a:gd name="T36" fmla="*/ 182 w 217"/>
                  <a:gd name="T37" fmla="*/ 19 h 210"/>
                  <a:gd name="T38" fmla="*/ 190 w 217"/>
                  <a:gd name="T39" fmla="*/ 23 h 210"/>
                  <a:gd name="T40" fmla="*/ 198 w 217"/>
                  <a:gd name="T41" fmla="*/ 27 h 210"/>
                  <a:gd name="T42" fmla="*/ 205 w 217"/>
                  <a:gd name="T43" fmla="*/ 32 h 210"/>
                  <a:gd name="T44" fmla="*/ 211 w 217"/>
                  <a:gd name="T45" fmla="*/ 38 h 210"/>
                  <a:gd name="T46" fmla="*/ 217 w 217"/>
                  <a:gd name="T47" fmla="*/ 45 h 210"/>
                  <a:gd name="T48" fmla="*/ 205 w 217"/>
                  <a:gd name="T49" fmla="*/ 40 h 210"/>
                  <a:gd name="T50" fmla="*/ 194 w 217"/>
                  <a:gd name="T51" fmla="*/ 36 h 210"/>
                  <a:gd name="T52" fmla="*/ 183 w 217"/>
                  <a:gd name="T53" fmla="*/ 33 h 210"/>
                  <a:gd name="T54" fmla="*/ 172 w 217"/>
                  <a:gd name="T55" fmla="*/ 30 h 210"/>
                  <a:gd name="T56" fmla="*/ 163 w 217"/>
                  <a:gd name="T57" fmla="*/ 27 h 210"/>
                  <a:gd name="T58" fmla="*/ 153 w 217"/>
                  <a:gd name="T59" fmla="*/ 26 h 210"/>
                  <a:gd name="T60" fmla="*/ 143 w 217"/>
                  <a:gd name="T61" fmla="*/ 24 h 210"/>
                  <a:gd name="T62" fmla="*/ 134 w 217"/>
                  <a:gd name="T63" fmla="*/ 24 h 210"/>
                  <a:gd name="T64" fmla="*/ 125 w 217"/>
                  <a:gd name="T65" fmla="*/ 24 h 210"/>
                  <a:gd name="T66" fmla="*/ 116 w 217"/>
                  <a:gd name="T67" fmla="*/ 25 h 210"/>
                  <a:gd name="T68" fmla="*/ 107 w 217"/>
                  <a:gd name="T69" fmla="*/ 27 h 210"/>
                  <a:gd name="T70" fmla="*/ 99 w 217"/>
                  <a:gd name="T71" fmla="*/ 29 h 210"/>
                  <a:gd name="T72" fmla="*/ 91 w 217"/>
                  <a:gd name="T73" fmla="*/ 33 h 210"/>
                  <a:gd name="T74" fmla="*/ 82 w 217"/>
                  <a:gd name="T75" fmla="*/ 36 h 210"/>
                  <a:gd name="T76" fmla="*/ 74 w 217"/>
                  <a:gd name="T77" fmla="*/ 41 h 210"/>
                  <a:gd name="T78" fmla="*/ 66 w 217"/>
                  <a:gd name="T79" fmla="*/ 46 h 210"/>
                  <a:gd name="T80" fmla="*/ 52 w 217"/>
                  <a:gd name="T81" fmla="*/ 61 h 210"/>
                  <a:gd name="T82" fmla="*/ 42 w 217"/>
                  <a:gd name="T83" fmla="*/ 80 h 210"/>
                  <a:gd name="T84" fmla="*/ 37 w 217"/>
                  <a:gd name="T85" fmla="*/ 103 h 210"/>
                  <a:gd name="T86" fmla="*/ 35 w 217"/>
                  <a:gd name="T87" fmla="*/ 126 h 210"/>
                  <a:gd name="T88" fmla="*/ 35 w 217"/>
                  <a:gd name="T89" fmla="*/ 151 h 210"/>
                  <a:gd name="T90" fmla="*/ 38 w 217"/>
                  <a:gd name="T91" fmla="*/ 174 h 210"/>
                  <a:gd name="T92" fmla="*/ 41 w 217"/>
                  <a:gd name="T93" fmla="*/ 194 h 210"/>
                  <a:gd name="T94" fmla="*/ 46 w 217"/>
                  <a:gd name="T95" fmla="*/ 21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51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109 w 182"/>
                  <a:gd name="T1" fmla="*/ 0 h 213"/>
                  <a:gd name="T2" fmla="*/ 112 w 182"/>
                  <a:gd name="T3" fmla="*/ 2 h 213"/>
                  <a:gd name="T4" fmla="*/ 118 w 182"/>
                  <a:gd name="T5" fmla="*/ 8 h 213"/>
                  <a:gd name="T6" fmla="*/ 127 w 182"/>
                  <a:gd name="T7" fmla="*/ 18 h 213"/>
                  <a:gd name="T8" fmla="*/ 137 w 182"/>
                  <a:gd name="T9" fmla="*/ 33 h 213"/>
                  <a:gd name="T10" fmla="*/ 145 w 182"/>
                  <a:gd name="T11" fmla="*/ 52 h 213"/>
                  <a:gd name="T12" fmla="*/ 150 w 182"/>
                  <a:gd name="T13" fmla="*/ 76 h 213"/>
                  <a:gd name="T14" fmla="*/ 150 w 182"/>
                  <a:gd name="T15" fmla="*/ 105 h 213"/>
                  <a:gd name="T16" fmla="*/ 144 w 182"/>
                  <a:gd name="T17" fmla="*/ 139 h 213"/>
                  <a:gd name="T18" fmla="*/ 140 w 182"/>
                  <a:gd name="T19" fmla="*/ 149 h 213"/>
                  <a:gd name="T20" fmla="*/ 136 w 182"/>
                  <a:gd name="T21" fmla="*/ 157 h 213"/>
                  <a:gd name="T22" fmla="*/ 131 w 182"/>
                  <a:gd name="T23" fmla="*/ 165 h 213"/>
                  <a:gd name="T24" fmla="*/ 125 w 182"/>
                  <a:gd name="T25" fmla="*/ 173 h 213"/>
                  <a:gd name="T26" fmla="*/ 117 w 182"/>
                  <a:gd name="T27" fmla="*/ 180 h 213"/>
                  <a:gd name="T28" fmla="*/ 110 w 182"/>
                  <a:gd name="T29" fmla="*/ 185 h 213"/>
                  <a:gd name="T30" fmla="*/ 102 w 182"/>
                  <a:gd name="T31" fmla="*/ 191 h 213"/>
                  <a:gd name="T32" fmla="*/ 92 w 182"/>
                  <a:gd name="T33" fmla="*/ 195 h 213"/>
                  <a:gd name="T34" fmla="*/ 82 w 182"/>
                  <a:gd name="T35" fmla="*/ 197 h 213"/>
                  <a:gd name="T36" fmla="*/ 72 w 182"/>
                  <a:gd name="T37" fmla="*/ 200 h 213"/>
                  <a:gd name="T38" fmla="*/ 61 w 182"/>
                  <a:gd name="T39" fmla="*/ 201 h 213"/>
                  <a:gd name="T40" fmla="*/ 49 w 182"/>
                  <a:gd name="T41" fmla="*/ 201 h 213"/>
                  <a:gd name="T42" fmla="*/ 37 w 182"/>
                  <a:gd name="T43" fmla="*/ 200 h 213"/>
                  <a:gd name="T44" fmla="*/ 25 w 182"/>
                  <a:gd name="T45" fmla="*/ 197 h 213"/>
                  <a:gd name="T46" fmla="*/ 12 w 182"/>
                  <a:gd name="T47" fmla="*/ 193 h 213"/>
                  <a:gd name="T48" fmla="*/ 0 w 182"/>
                  <a:gd name="T49" fmla="*/ 188 h 213"/>
                  <a:gd name="T50" fmla="*/ 11 w 182"/>
                  <a:gd name="T51" fmla="*/ 195 h 213"/>
                  <a:gd name="T52" fmla="*/ 22 w 182"/>
                  <a:gd name="T53" fmla="*/ 200 h 213"/>
                  <a:gd name="T54" fmla="*/ 33 w 182"/>
                  <a:gd name="T55" fmla="*/ 205 h 213"/>
                  <a:gd name="T56" fmla="*/ 43 w 182"/>
                  <a:gd name="T57" fmla="*/ 208 h 213"/>
                  <a:gd name="T58" fmla="*/ 53 w 182"/>
                  <a:gd name="T59" fmla="*/ 211 h 213"/>
                  <a:gd name="T60" fmla="*/ 63 w 182"/>
                  <a:gd name="T61" fmla="*/ 212 h 213"/>
                  <a:gd name="T62" fmla="*/ 73 w 182"/>
                  <a:gd name="T63" fmla="*/ 213 h 213"/>
                  <a:gd name="T64" fmla="*/ 83 w 182"/>
                  <a:gd name="T65" fmla="*/ 213 h 213"/>
                  <a:gd name="T66" fmla="*/ 91 w 182"/>
                  <a:gd name="T67" fmla="*/ 212 h 213"/>
                  <a:gd name="T68" fmla="*/ 100 w 182"/>
                  <a:gd name="T69" fmla="*/ 210 h 213"/>
                  <a:gd name="T70" fmla="*/ 108 w 182"/>
                  <a:gd name="T71" fmla="*/ 208 h 213"/>
                  <a:gd name="T72" fmla="*/ 116 w 182"/>
                  <a:gd name="T73" fmla="*/ 206 h 213"/>
                  <a:gd name="T74" fmla="*/ 123 w 182"/>
                  <a:gd name="T75" fmla="*/ 203 h 213"/>
                  <a:gd name="T76" fmla="*/ 130 w 182"/>
                  <a:gd name="T77" fmla="*/ 199 h 213"/>
                  <a:gd name="T78" fmla="*/ 136 w 182"/>
                  <a:gd name="T79" fmla="*/ 195 h 213"/>
                  <a:gd name="T80" fmla="*/ 142 w 182"/>
                  <a:gd name="T81" fmla="*/ 191 h 213"/>
                  <a:gd name="T82" fmla="*/ 158 w 182"/>
                  <a:gd name="T83" fmla="*/ 176 h 213"/>
                  <a:gd name="T84" fmla="*/ 169 w 182"/>
                  <a:gd name="T85" fmla="*/ 161 h 213"/>
                  <a:gd name="T86" fmla="*/ 176 w 182"/>
                  <a:gd name="T87" fmla="*/ 144 h 213"/>
                  <a:gd name="T88" fmla="*/ 179 w 182"/>
                  <a:gd name="T89" fmla="*/ 128 h 213"/>
                  <a:gd name="T90" fmla="*/ 181 w 182"/>
                  <a:gd name="T91" fmla="*/ 111 h 213"/>
                  <a:gd name="T92" fmla="*/ 181 w 182"/>
                  <a:gd name="T93" fmla="*/ 95 h 213"/>
                  <a:gd name="T94" fmla="*/ 182 w 182"/>
                  <a:gd name="T95" fmla="*/ 79 h 213"/>
                  <a:gd name="T96" fmla="*/ 173 w 182"/>
                  <a:gd name="T97" fmla="*/ 46 h 213"/>
                  <a:gd name="T98" fmla="*/ 156 w 182"/>
                  <a:gd name="T99" fmla="*/ 21 h 213"/>
                  <a:gd name="T100" fmla="*/ 151 w 182"/>
                  <a:gd name="T101" fmla="*/ 18 h 213"/>
                  <a:gd name="T102" fmla="*/ 147 w 182"/>
                  <a:gd name="T103" fmla="*/ 15 h 213"/>
                  <a:gd name="T104" fmla="*/ 142 w 182"/>
                  <a:gd name="T105" fmla="*/ 13 h 213"/>
                  <a:gd name="T106" fmla="*/ 138 w 182"/>
                  <a:gd name="T107" fmla="*/ 11 h 213"/>
                  <a:gd name="T108" fmla="*/ 132 w 182"/>
                  <a:gd name="T109" fmla="*/ 9 h 213"/>
                  <a:gd name="T110" fmla="*/ 126 w 182"/>
                  <a:gd name="T111" fmla="*/ 6 h 213"/>
                  <a:gd name="T112" fmla="*/ 119 w 182"/>
                  <a:gd name="T113" fmla="*/ 3 h 213"/>
                  <a:gd name="T114" fmla="*/ 109 w 182"/>
                  <a:gd name="T115" fmla="*/ 0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52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94 w 128"/>
                  <a:gd name="T1" fmla="*/ 0 h 217"/>
                  <a:gd name="T2" fmla="*/ 105 w 128"/>
                  <a:gd name="T3" fmla="*/ 9 h 217"/>
                  <a:gd name="T4" fmla="*/ 115 w 128"/>
                  <a:gd name="T5" fmla="*/ 27 h 217"/>
                  <a:gd name="T6" fmla="*/ 123 w 128"/>
                  <a:gd name="T7" fmla="*/ 50 h 217"/>
                  <a:gd name="T8" fmla="*/ 128 w 128"/>
                  <a:gd name="T9" fmla="*/ 78 h 217"/>
                  <a:gd name="T10" fmla="*/ 127 w 128"/>
                  <a:gd name="T11" fmla="*/ 111 h 217"/>
                  <a:gd name="T12" fmla="*/ 116 w 128"/>
                  <a:gd name="T13" fmla="*/ 145 h 217"/>
                  <a:gd name="T14" fmla="*/ 94 w 128"/>
                  <a:gd name="T15" fmla="*/ 181 h 217"/>
                  <a:gd name="T16" fmla="*/ 60 w 128"/>
                  <a:gd name="T17" fmla="*/ 217 h 217"/>
                  <a:gd name="T18" fmla="*/ 49 w 128"/>
                  <a:gd name="T19" fmla="*/ 213 h 217"/>
                  <a:gd name="T20" fmla="*/ 38 w 128"/>
                  <a:gd name="T21" fmla="*/ 210 h 217"/>
                  <a:gd name="T22" fmla="*/ 26 w 128"/>
                  <a:gd name="T23" fmla="*/ 205 h 217"/>
                  <a:gd name="T24" fmla="*/ 16 w 128"/>
                  <a:gd name="T25" fmla="*/ 201 h 217"/>
                  <a:gd name="T26" fmla="*/ 8 w 128"/>
                  <a:gd name="T27" fmla="*/ 196 h 217"/>
                  <a:gd name="T28" fmla="*/ 2 w 128"/>
                  <a:gd name="T29" fmla="*/ 190 h 217"/>
                  <a:gd name="T30" fmla="*/ 0 w 128"/>
                  <a:gd name="T31" fmla="*/ 183 h 217"/>
                  <a:gd name="T32" fmla="*/ 1 w 128"/>
                  <a:gd name="T33" fmla="*/ 178 h 217"/>
                  <a:gd name="T34" fmla="*/ 13 w 128"/>
                  <a:gd name="T35" fmla="*/ 171 h 217"/>
                  <a:gd name="T36" fmla="*/ 29 w 128"/>
                  <a:gd name="T37" fmla="*/ 161 h 217"/>
                  <a:gd name="T38" fmla="*/ 46 w 128"/>
                  <a:gd name="T39" fmla="*/ 150 h 217"/>
                  <a:gd name="T40" fmla="*/ 63 w 128"/>
                  <a:gd name="T41" fmla="*/ 134 h 217"/>
                  <a:gd name="T42" fmla="*/ 79 w 128"/>
                  <a:gd name="T43" fmla="*/ 112 h 217"/>
                  <a:gd name="T44" fmla="*/ 91 w 128"/>
                  <a:gd name="T45" fmla="*/ 83 h 217"/>
                  <a:gd name="T46" fmla="*/ 97 w 128"/>
                  <a:gd name="T47" fmla="*/ 46 h 217"/>
                  <a:gd name="T48" fmla="*/ 94 w 128"/>
                  <a:gd name="T49" fmla="*/ 0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53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75 w 117"/>
                  <a:gd name="T1" fmla="*/ 0 h 132"/>
                  <a:gd name="T2" fmla="*/ 0 w 117"/>
                  <a:gd name="T3" fmla="*/ 25 h 132"/>
                  <a:gd name="T4" fmla="*/ 3 w 117"/>
                  <a:gd name="T5" fmla="*/ 26 h 132"/>
                  <a:gd name="T6" fmla="*/ 14 w 117"/>
                  <a:gd name="T7" fmla="*/ 29 h 132"/>
                  <a:gd name="T8" fmla="*/ 29 w 117"/>
                  <a:gd name="T9" fmla="*/ 36 h 132"/>
                  <a:gd name="T10" fmla="*/ 46 w 117"/>
                  <a:gd name="T11" fmla="*/ 47 h 132"/>
                  <a:gd name="T12" fmla="*/ 66 w 117"/>
                  <a:gd name="T13" fmla="*/ 62 h 132"/>
                  <a:gd name="T14" fmla="*/ 84 w 117"/>
                  <a:gd name="T15" fmla="*/ 80 h 132"/>
                  <a:gd name="T16" fmla="*/ 102 w 117"/>
                  <a:gd name="T17" fmla="*/ 103 h 132"/>
                  <a:gd name="T18" fmla="*/ 116 w 117"/>
                  <a:gd name="T19" fmla="*/ 132 h 132"/>
                  <a:gd name="T20" fmla="*/ 117 w 117"/>
                  <a:gd name="T21" fmla="*/ 120 h 132"/>
                  <a:gd name="T22" fmla="*/ 115 w 117"/>
                  <a:gd name="T23" fmla="*/ 107 h 132"/>
                  <a:gd name="T24" fmla="*/ 108 w 117"/>
                  <a:gd name="T25" fmla="*/ 90 h 132"/>
                  <a:gd name="T26" fmla="*/ 99 w 117"/>
                  <a:gd name="T27" fmla="*/ 74 h 132"/>
                  <a:gd name="T28" fmla="*/ 89 w 117"/>
                  <a:gd name="T29" fmla="*/ 58 h 132"/>
                  <a:gd name="T30" fmla="*/ 78 w 117"/>
                  <a:gd name="T31" fmla="*/ 45 h 132"/>
                  <a:gd name="T32" fmla="*/ 67 w 117"/>
                  <a:gd name="T33" fmla="*/ 36 h 132"/>
                  <a:gd name="T34" fmla="*/ 58 w 117"/>
                  <a:gd name="T35" fmla="*/ 32 h 132"/>
                  <a:gd name="T36" fmla="*/ 69 w 117"/>
                  <a:gd name="T37" fmla="*/ 29 h 132"/>
                  <a:gd name="T38" fmla="*/ 79 w 117"/>
                  <a:gd name="T39" fmla="*/ 28 h 132"/>
                  <a:gd name="T40" fmla="*/ 89 w 117"/>
                  <a:gd name="T41" fmla="*/ 26 h 132"/>
                  <a:gd name="T42" fmla="*/ 98 w 117"/>
                  <a:gd name="T43" fmla="*/ 25 h 132"/>
                  <a:gd name="T44" fmla="*/ 105 w 117"/>
                  <a:gd name="T45" fmla="*/ 24 h 132"/>
                  <a:gd name="T46" fmla="*/ 109 w 117"/>
                  <a:gd name="T47" fmla="*/ 22 h 132"/>
                  <a:gd name="T48" fmla="*/ 113 w 117"/>
                  <a:gd name="T49" fmla="*/ 21 h 132"/>
                  <a:gd name="T50" fmla="*/ 114 w 117"/>
                  <a:gd name="T51" fmla="*/ 21 h 132"/>
                  <a:gd name="T52" fmla="*/ 75 w 117"/>
                  <a:gd name="T53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54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>
                  <a:gd name="T0" fmla="*/ 29 w 29"/>
                  <a:gd name="T1" fmla="*/ 0 h 77"/>
                  <a:gd name="T2" fmla="*/ 23 w 29"/>
                  <a:gd name="T3" fmla="*/ 0 h 77"/>
                  <a:gd name="T4" fmla="*/ 16 w 29"/>
                  <a:gd name="T5" fmla="*/ 4 h 77"/>
                  <a:gd name="T6" fmla="*/ 9 w 29"/>
                  <a:gd name="T7" fmla="*/ 9 h 77"/>
                  <a:gd name="T8" fmla="*/ 4 w 29"/>
                  <a:gd name="T9" fmla="*/ 19 h 77"/>
                  <a:gd name="T10" fmla="*/ 1 w 29"/>
                  <a:gd name="T11" fmla="*/ 30 h 77"/>
                  <a:gd name="T12" fmla="*/ 0 w 29"/>
                  <a:gd name="T13" fmla="*/ 44 h 77"/>
                  <a:gd name="T14" fmla="*/ 3 w 29"/>
                  <a:gd name="T15" fmla="*/ 60 h 77"/>
                  <a:gd name="T16" fmla="*/ 11 w 29"/>
                  <a:gd name="T17" fmla="*/ 77 h 77"/>
                  <a:gd name="T18" fmla="*/ 15 w 29"/>
                  <a:gd name="T19" fmla="*/ 53 h 77"/>
                  <a:gd name="T20" fmla="*/ 19 w 29"/>
                  <a:gd name="T21" fmla="*/ 37 h 77"/>
                  <a:gd name="T22" fmla="*/ 23 w 29"/>
                  <a:gd name="T23" fmla="*/ 22 h 77"/>
                  <a:gd name="T24" fmla="*/ 29 w 29"/>
                  <a:gd name="T25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grpSp>
            <p:nvGrpSpPr>
              <p:cNvPr id="87055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87056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12 w 207"/>
                    <a:gd name="T1" fmla="*/ 44 h 564"/>
                    <a:gd name="T2" fmla="*/ 6 w 207"/>
                    <a:gd name="T3" fmla="*/ 72 h 564"/>
                    <a:gd name="T4" fmla="*/ 3 w 207"/>
                    <a:gd name="T5" fmla="*/ 99 h 564"/>
                    <a:gd name="T6" fmla="*/ 0 w 207"/>
                    <a:gd name="T7" fmla="*/ 125 h 564"/>
                    <a:gd name="T8" fmla="*/ 0 w 207"/>
                    <a:gd name="T9" fmla="*/ 151 h 564"/>
                    <a:gd name="T10" fmla="*/ 3 w 207"/>
                    <a:gd name="T11" fmla="*/ 180 h 564"/>
                    <a:gd name="T12" fmla="*/ 7 w 207"/>
                    <a:gd name="T13" fmla="*/ 211 h 564"/>
                    <a:gd name="T14" fmla="*/ 16 w 207"/>
                    <a:gd name="T15" fmla="*/ 247 h 564"/>
                    <a:gd name="T16" fmla="*/ 29 w 207"/>
                    <a:gd name="T17" fmla="*/ 287 h 564"/>
                    <a:gd name="T18" fmla="*/ 43 w 207"/>
                    <a:gd name="T19" fmla="*/ 325 h 564"/>
                    <a:gd name="T20" fmla="*/ 61 w 207"/>
                    <a:gd name="T21" fmla="*/ 364 h 564"/>
                    <a:gd name="T22" fmla="*/ 83 w 207"/>
                    <a:gd name="T23" fmla="*/ 406 h 564"/>
                    <a:gd name="T24" fmla="*/ 106 w 207"/>
                    <a:gd name="T25" fmla="*/ 446 h 564"/>
                    <a:gd name="T26" fmla="*/ 132 w 207"/>
                    <a:gd name="T27" fmla="*/ 483 h 564"/>
                    <a:gd name="T28" fmla="*/ 157 w 207"/>
                    <a:gd name="T29" fmla="*/ 516 h 564"/>
                    <a:gd name="T30" fmla="*/ 182 w 207"/>
                    <a:gd name="T31" fmla="*/ 544 h 564"/>
                    <a:gd name="T32" fmla="*/ 207 w 207"/>
                    <a:gd name="T33" fmla="*/ 564 h 564"/>
                    <a:gd name="T34" fmla="*/ 160 w 207"/>
                    <a:gd name="T35" fmla="*/ 501 h 564"/>
                    <a:gd name="T36" fmla="*/ 127 w 207"/>
                    <a:gd name="T37" fmla="*/ 448 h 564"/>
                    <a:gd name="T38" fmla="*/ 103 w 207"/>
                    <a:gd name="T39" fmla="*/ 405 h 564"/>
                    <a:gd name="T40" fmla="*/ 87 w 207"/>
                    <a:gd name="T41" fmla="*/ 368 h 564"/>
                    <a:gd name="T42" fmla="*/ 75 w 207"/>
                    <a:gd name="T43" fmla="*/ 337 h 564"/>
                    <a:gd name="T44" fmla="*/ 68 w 207"/>
                    <a:gd name="T45" fmla="*/ 309 h 564"/>
                    <a:gd name="T46" fmla="*/ 63 w 207"/>
                    <a:gd name="T47" fmla="*/ 285 h 564"/>
                    <a:gd name="T48" fmla="*/ 56 w 207"/>
                    <a:gd name="T49" fmla="*/ 261 h 564"/>
                    <a:gd name="T50" fmla="*/ 44 w 207"/>
                    <a:gd name="T51" fmla="*/ 205 h 564"/>
                    <a:gd name="T52" fmla="*/ 41 w 207"/>
                    <a:gd name="T53" fmla="*/ 140 h 564"/>
                    <a:gd name="T54" fmla="*/ 43 w 207"/>
                    <a:gd name="T55" fmla="*/ 68 h 564"/>
                    <a:gd name="T56" fmla="*/ 50 w 207"/>
                    <a:gd name="T57" fmla="*/ 0 h 564"/>
                    <a:gd name="T58" fmla="*/ 12 w 207"/>
                    <a:gd name="T59" fmla="*/ 44 h 5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3600">
                    <a:solidFill>
                      <a:srgbClr val="006699"/>
                    </a:solidFill>
                  </a:endParaRPr>
                </a:p>
              </p:txBody>
            </p:sp>
            <p:sp>
              <p:nvSpPr>
                <p:cNvPr id="87057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9 h 232"/>
                    <a:gd name="T2" fmla="*/ 14 w 47"/>
                    <a:gd name="T3" fmla="*/ 55 h 232"/>
                    <a:gd name="T4" fmla="*/ 22 w 47"/>
                    <a:gd name="T5" fmla="*/ 101 h 232"/>
                    <a:gd name="T6" fmla="*/ 24 w 47"/>
                    <a:gd name="T7" fmla="*/ 159 h 232"/>
                    <a:gd name="T8" fmla="*/ 19 w 47"/>
                    <a:gd name="T9" fmla="*/ 232 h 232"/>
                    <a:gd name="T10" fmla="*/ 45 w 47"/>
                    <a:gd name="T11" fmla="*/ 217 h 232"/>
                    <a:gd name="T12" fmla="*/ 47 w 47"/>
                    <a:gd name="T13" fmla="*/ 178 h 232"/>
                    <a:gd name="T14" fmla="*/ 47 w 47"/>
                    <a:gd name="T15" fmla="*/ 140 h 232"/>
                    <a:gd name="T16" fmla="*/ 45 w 47"/>
                    <a:gd name="T17" fmla="*/ 103 h 232"/>
                    <a:gd name="T18" fmla="*/ 41 w 47"/>
                    <a:gd name="T19" fmla="*/ 71 h 232"/>
                    <a:gd name="T20" fmla="*/ 36 w 47"/>
                    <a:gd name="T21" fmla="*/ 52 h 232"/>
                    <a:gd name="T22" fmla="*/ 29 w 47"/>
                    <a:gd name="T23" fmla="*/ 34 h 232"/>
                    <a:gd name="T24" fmla="*/ 22 w 47"/>
                    <a:gd name="T25" fmla="*/ 17 h 232"/>
                    <a:gd name="T26" fmla="*/ 13 w 47"/>
                    <a:gd name="T27" fmla="*/ 0 h 232"/>
                    <a:gd name="T28" fmla="*/ 0 w 47"/>
                    <a:gd name="T29" fmla="*/ 19 h 2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3600">
                    <a:solidFill>
                      <a:srgbClr val="006699"/>
                    </a:solidFill>
                  </a:endParaRPr>
                </a:p>
              </p:txBody>
            </p:sp>
            <p:sp>
              <p:nvSpPr>
                <p:cNvPr id="87058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>
                    <a:gd name="T0" fmla="*/ 87 w 87"/>
                    <a:gd name="T1" fmla="*/ 22 h 40"/>
                    <a:gd name="T2" fmla="*/ 77 w 87"/>
                    <a:gd name="T3" fmla="*/ 17 h 40"/>
                    <a:gd name="T4" fmla="*/ 68 w 87"/>
                    <a:gd name="T5" fmla="*/ 12 h 40"/>
                    <a:gd name="T6" fmla="*/ 58 w 87"/>
                    <a:gd name="T7" fmla="*/ 7 h 40"/>
                    <a:gd name="T8" fmla="*/ 47 w 87"/>
                    <a:gd name="T9" fmla="*/ 5 h 40"/>
                    <a:gd name="T10" fmla="*/ 37 w 87"/>
                    <a:gd name="T11" fmla="*/ 3 h 40"/>
                    <a:gd name="T12" fmla="*/ 26 w 87"/>
                    <a:gd name="T13" fmla="*/ 2 h 40"/>
                    <a:gd name="T14" fmla="*/ 13 w 87"/>
                    <a:gd name="T15" fmla="*/ 0 h 40"/>
                    <a:gd name="T16" fmla="*/ 0 w 87"/>
                    <a:gd name="T17" fmla="*/ 2 h 40"/>
                    <a:gd name="T18" fmla="*/ 6 w 87"/>
                    <a:gd name="T19" fmla="*/ 6 h 40"/>
                    <a:gd name="T20" fmla="*/ 14 w 87"/>
                    <a:gd name="T21" fmla="*/ 10 h 40"/>
                    <a:gd name="T22" fmla="*/ 22 w 87"/>
                    <a:gd name="T23" fmla="*/ 14 h 40"/>
                    <a:gd name="T24" fmla="*/ 33 w 87"/>
                    <a:gd name="T25" fmla="*/ 18 h 40"/>
                    <a:gd name="T26" fmla="*/ 42 w 87"/>
                    <a:gd name="T27" fmla="*/ 22 h 40"/>
                    <a:gd name="T28" fmla="*/ 52 w 87"/>
                    <a:gd name="T29" fmla="*/ 27 h 40"/>
                    <a:gd name="T30" fmla="*/ 64 w 87"/>
                    <a:gd name="T31" fmla="*/ 33 h 40"/>
                    <a:gd name="T32" fmla="*/ 74 w 87"/>
                    <a:gd name="T33" fmla="*/ 40 h 40"/>
                    <a:gd name="T34" fmla="*/ 87 w 87"/>
                    <a:gd name="T35" fmla="*/ 22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3600">
                    <a:solidFill>
                      <a:srgbClr val="006699"/>
                    </a:solidFill>
                  </a:endParaRPr>
                </a:p>
              </p:txBody>
            </p:sp>
          </p:grpSp>
        </p:grpSp>
        <p:grpSp>
          <p:nvGrpSpPr>
            <p:cNvPr id="87059" name="Group 19"/>
            <p:cNvGrpSpPr>
              <a:grpSpLocks/>
            </p:cNvGrpSpPr>
            <p:nvPr/>
          </p:nvGrpSpPr>
          <p:grpSpPr bwMode="auto">
            <a:xfrm rot="-15351438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87060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61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62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</p:grpSp>
        <p:grpSp>
          <p:nvGrpSpPr>
            <p:cNvPr id="87063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87064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65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66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</p:grpSp>
        <p:grpSp>
          <p:nvGrpSpPr>
            <p:cNvPr id="87067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87068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69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  <p:sp>
            <p:nvSpPr>
              <p:cNvPr id="87070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600">
                  <a:solidFill>
                    <a:srgbClr val="006699"/>
                  </a:solidFill>
                </a:endParaRPr>
              </a:p>
            </p:txBody>
          </p:sp>
        </p:grpSp>
        <p:sp>
          <p:nvSpPr>
            <p:cNvPr id="87071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72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73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74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75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76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77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78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5 h 237"/>
                <a:gd name="T4" fmla="*/ 3 w 257"/>
                <a:gd name="T5" fmla="*/ 50 h 237"/>
                <a:gd name="T6" fmla="*/ 6 w 257"/>
                <a:gd name="T7" fmla="*/ 75 h 237"/>
                <a:gd name="T8" fmla="*/ 11 w 257"/>
                <a:gd name="T9" fmla="*/ 98 h 237"/>
                <a:gd name="T10" fmla="*/ 18 w 257"/>
                <a:gd name="T11" fmla="*/ 119 h 237"/>
                <a:gd name="T12" fmla="*/ 27 w 257"/>
                <a:gd name="T13" fmla="*/ 141 h 237"/>
                <a:gd name="T14" fmla="*/ 38 w 257"/>
                <a:gd name="T15" fmla="*/ 161 h 237"/>
                <a:gd name="T16" fmla="*/ 51 w 257"/>
                <a:gd name="T17" fmla="*/ 178 h 237"/>
                <a:gd name="T18" fmla="*/ 67 w 257"/>
                <a:gd name="T19" fmla="*/ 194 h 237"/>
                <a:gd name="T20" fmla="*/ 86 w 257"/>
                <a:gd name="T21" fmla="*/ 208 h 237"/>
                <a:gd name="T22" fmla="*/ 106 w 257"/>
                <a:gd name="T23" fmla="*/ 219 h 237"/>
                <a:gd name="T24" fmla="*/ 131 w 257"/>
                <a:gd name="T25" fmla="*/ 228 h 237"/>
                <a:gd name="T26" fmla="*/ 158 w 257"/>
                <a:gd name="T27" fmla="*/ 234 h 237"/>
                <a:gd name="T28" fmla="*/ 188 w 257"/>
                <a:gd name="T29" fmla="*/ 237 h 237"/>
                <a:gd name="T30" fmla="*/ 220 w 257"/>
                <a:gd name="T31" fmla="*/ 236 h 237"/>
                <a:gd name="T32" fmla="*/ 257 w 257"/>
                <a:gd name="T33" fmla="*/ 232 h 237"/>
                <a:gd name="T34" fmla="*/ 224 w 257"/>
                <a:gd name="T35" fmla="*/ 227 h 237"/>
                <a:gd name="T36" fmla="*/ 195 w 257"/>
                <a:gd name="T37" fmla="*/ 220 h 237"/>
                <a:gd name="T38" fmla="*/ 170 w 257"/>
                <a:gd name="T39" fmla="*/ 212 h 237"/>
                <a:gd name="T40" fmla="*/ 148 w 257"/>
                <a:gd name="T41" fmla="*/ 204 h 237"/>
                <a:gd name="T42" fmla="*/ 128 w 257"/>
                <a:gd name="T43" fmla="*/ 193 h 237"/>
                <a:gd name="T44" fmla="*/ 112 w 257"/>
                <a:gd name="T45" fmla="*/ 182 h 237"/>
                <a:gd name="T46" fmla="*/ 97 w 257"/>
                <a:gd name="T47" fmla="*/ 169 h 237"/>
                <a:gd name="T48" fmla="*/ 84 w 257"/>
                <a:gd name="T49" fmla="*/ 155 h 237"/>
                <a:gd name="T50" fmla="*/ 72 w 257"/>
                <a:gd name="T51" fmla="*/ 141 h 237"/>
                <a:gd name="T52" fmla="*/ 61 w 257"/>
                <a:gd name="T53" fmla="*/ 125 h 237"/>
                <a:gd name="T54" fmla="*/ 52 w 257"/>
                <a:gd name="T55" fmla="*/ 107 h 237"/>
                <a:gd name="T56" fmla="*/ 43 w 257"/>
                <a:gd name="T57" fmla="*/ 88 h 237"/>
                <a:gd name="T58" fmla="*/ 33 w 257"/>
                <a:gd name="T59" fmla="*/ 69 h 237"/>
                <a:gd name="T60" fmla="*/ 23 w 257"/>
                <a:gd name="T61" fmla="*/ 47 h 237"/>
                <a:gd name="T62" fmla="*/ 12 w 257"/>
                <a:gd name="T63" fmla="*/ 24 h 237"/>
                <a:gd name="T64" fmla="*/ 0 w 257"/>
                <a:gd name="T6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79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77 w 124"/>
                <a:gd name="T1" fmla="*/ 0 h 110"/>
                <a:gd name="T2" fmla="*/ 124 w 124"/>
                <a:gd name="T3" fmla="*/ 108 h 110"/>
                <a:gd name="T4" fmla="*/ 120 w 124"/>
                <a:gd name="T5" fmla="*/ 107 h 110"/>
                <a:gd name="T6" fmla="*/ 107 w 124"/>
                <a:gd name="T7" fmla="*/ 105 h 110"/>
                <a:gd name="T8" fmla="*/ 89 w 124"/>
                <a:gd name="T9" fmla="*/ 101 h 110"/>
                <a:gd name="T10" fmla="*/ 68 w 124"/>
                <a:gd name="T11" fmla="*/ 99 h 110"/>
                <a:gd name="T12" fmla="*/ 45 w 124"/>
                <a:gd name="T13" fmla="*/ 97 h 110"/>
                <a:gd name="T14" fmla="*/ 25 w 124"/>
                <a:gd name="T15" fmla="*/ 98 h 110"/>
                <a:gd name="T16" fmla="*/ 9 w 124"/>
                <a:gd name="T17" fmla="*/ 102 h 110"/>
                <a:gd name="T18" fmla="*/ 0 w 124"/>
                <a:gd name="T19" fmla="*/ 110 h 110"/>
                <a:gd name="T20" fmla="*/ 4 w 124"/>
                <a:gd name="T21" fmla="*/ 98 h 110"/>
                <a:gd name="T22" fmla="*/ 8 w 124"/>
                <a:gd name="T23" fmla="*/ 89 h 110"/>
                <a:gd name="T24" fmla="*/ 16 w 124"/>
                <a:gd name="T25" fmla="*/ 82 h 110"/>
                <a:gd name="T26" fmla="*/ 25 w 124"/>
                <a:gd name="T27" fmla="*/ 76 h 110"/>
                <a:gd name="T28" fmla="*/ 36 w 124"/>
                <a:gd name="T29" fmla="*/ 72 h 110"/>
                <a:gd name="T30" fmla="*/ 47 w 124"/>
                <a:gd name="T31" fmla="*/ 71 h 110"/>
                <a:gd name="T32" fmla="*/ 59 w 124"/>
                <a:gd name="T33" fmla="*/ 71 h 110"/>
                <a:gd name="T34" fmla="*/ 72 w 124"/>
                <a:gd name="T35" fmla="*/ 74 h 110"/>
                <a:gd name="T36" fmla="*/ 73 w 124"/>
                <a:gd name="T37" fmla="*/ 71 h 110"/>
                <a:gd name="T38" fmla="*/ 70 w 124"/>
                <a:gd name="T39" fmla="*/ 56 h 110"/>
                <a:gd name="T40" fmla="*/ 67 w 124"/>
                <a:gd name="T41" fmla="*/ 38 h 110"/>
                <a:gd name="T42" fmla="*/ 65 w 124"/>
                <a:gd name="T43" fmla="*/ 30 h 110"/>
                <a:gd name="T44" fmla="*/ 63 w 124"/>
                <a:gd name="T45" fmla="*/ 30 h 110"/>
                <a:gd name="T46" fmla="*/ 61 w 124"/>
                <a:gd name="T47" fmla="*/ 29 h 110"/>
                <a:gd name="T48" fmla="*/ 59 w 124"/>
                <a:gd name="T49" fmla="*/ 26 h 110"/>
                <a:gd name="T50" fmla="*/ 57 w 124"/>
                <a:gd name="T51" fmla="*/ 23 h 110"/>
                <a:gd name="T52" fmla="*/ 57 w 124"/>
                <a:gd name="T53" fmla="*/ 19 h 110"/>
                <a:gd name="T54" fmla="*/ 59 w 124"/>
                <a:gd name="T55" fmla="*/ 14 h 110"/>
                <a:gd name="T56" fmla="*/ 66 w 124"/>
                <a:gd name="T57" fmla="*/ 8 h 110"/>
                <a:gd name="T58" fmla="*/ 77 w 124"/>
                <a:gd name="T5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80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81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31 w 46"/>
                <a:gd name="T1" fmla="*/ 0 h 94"/>
                <a:gd name="T2" fmla="*/ 20 w 46"/>
                <a:gd name="T3" fmla="*/ 38 h 94"/>
                <a:gd name="T4" fmla="*/ 15 w 46"/>
                <a:gd name="T5" fmla="*/ 62 h 94"/>
                <a:gd name="T6" fmla="*/ 11 w 46"/>
                <a:gd name="T7" fmla="*/ 79 h 94"/>
                <a:gd name="T8" fmla="*/ 0 w 46"/>
                <a:gd name="T9" fmla="*/ 94 h 94"/>
                <a:gd name="T10" fmla="*/ 12 w 46"/>
                <a:gd name="T11" fmla="*/ 88 h 94"/>
                <a:gd name="T12" fmla="*/ 23 w 46"/>
                <a:gd name="T13" fmla="*/ 80 h 94"/>
                <a:gd name="T14" fmla="*/ 32 w 46"/>
                <a:gd name="T15" fmla="*/ 69 h 94"/>
                <a:gd name="T16" fmla="*/ 40 w 46"/>
                <a:gd name="T17" fmla="*/ 57 h 94"/>
                <a:gd name="T18" fmla="*/ 45 w 46"/>
                <a:gd name="T19" fmla="*/ 44 h 94"/>
                <a:gd name="T20" fmla="*/ 46 w 46"/>
                <a:gd name="T21" fmla="*/ 30 h 94"/>
                <a:gd name="T22" fmla="*/ 42 w 46"/>
                <a:gd name="T23" fmla="*/ 15 h 94"/>
                <a:gd name="T24" fmla="*/ 31 w 46"/>
                <a:gd name="T2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82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83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  <p:sp>
          <p:nvSpPr>
            <p:cNvPr id="87084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16 w 596"/>
                <a:gd name="T1" fmla="*/ 370 h 666"/>
                <a:gd name="T2" fmla="*/ 6 w 596"/>
                <a:gd name="T3" fmla="*/ 341 h 666"/>
                <a:gd name="T4" fmla="*/ 0 w 596"/>
                <a:gd name="T5" fmla="*/ 289 h 666"/>
                <a:gd name="T6" fmla="*/ 4 w 596"/>
                <a:gd name="T7" fmla="*/ 222 h 666"/>
                <a:gd name="T8" fmla="*/ 25 w 596"/>
                <a:gd name="T9" fmla="*/ 151 h 666"/>
                <a:gd name="T10" fmla="*/ 69 w 596"/>
                <a:gd name="T11" fmla="*/ 84 h 666"/>
                <a:gd name="T12" fmla="*/ 142 w 596"/>
                <a:gd name="T13" fmla="*/ 31 h 666"/>
                <a:gd name="T14" fmla="*/ 247 w 596"/>
                <a:gd name="T15" fmla="*/ 2 h 666"/>
                <a:gd name="T16" fmla="*/ 380 w 596"/>
                <a:gd name="T17" fmla="*/ 9 h 666"/>
                <a:gd name="T18" fmla="*/ 484 w 596"/>
                <a:gd name="T19" fmla="*/ 68 h 666"/>
                <a:gd name="T20" fmla="*/ 554 w 596"/>
                <a:gd name="T21" fmla="*/ 165 h 666"/>
                <a:gd name="T22" fmla="*/ 591 w 596"/>
                <a:gd name="T23" fmla="*/ 284 h 666"/>
                <a:gd name="T24" fmla="*/ 595 w 596"/>
                <a:gd name="T25" fmla="*/ 409 h 666"/>
                <a:gd name="T26" fmla="*/ 566 w 596"/>
                <a:gd name="T27" fmla="*/ 525 h 666"/>
                <a:gd name="T28" fmla="*/ 507 w 596"/>
                <a:gd name="T29" fmla="*/ 615 h 666"/>
                <a:gd name="T30" fmla="*/ 417 w 596"/>
                <a:gd name="T31" fmla="*/ 663 h 666"/>
                <a:gd name="T32" fmla="*/ 389 w 596"/>
                <a:gd name="T33" fmla="*/ 659 h 666"/>
                <a:gd name="T34" fmla="*/ 441 w 596"/>
                <a:gd name="T35" fmla="*/ 617 h 666"/>
                <a:gd name="T36" fmla="*/ 482 w 596"/>
                <a:gd name="T37" fmla="*/ 544 h 666"/>
                <a:gd name="T38" fmla="*/ 509 w 596"/>
                <a:gd name="T39" fmla="*/ 454 h 666"/>
                <a:gd name="T40" fmla="*/ 520 w 596"/>
                <a:gd name="T41" fmla="*/ 355 h 666"/>
                <a:gd name="T42" fmla="*/ 514 w 596"/>
                <a:gd name="T43" fmla="*/ 258 h 666"/>
                <a:gd name="T44" fmla="*/ 485 w 596"/>
                <a:gd name="T45" fmla="*/ 174 h 666"/>
                <a:gd name="T46" fmla="*/ 433 w 596"/>
                <a:gd name="T47" fmla="*/ 112 h 666"/>
                <a:gd name="T48" fmla="*/ 341 w 596"/>
                <a:gd name="T49" fmla="*/ 75 h 666"/>
                <a:gd name="T50" fmla="*/ 246 w 596"/>
                <a:gd name="T51" fmla="*/ 61 h 666"/>
                <a:gd name="T52" fmla="*/ 174 w 596"/>
                <a:gd name="T53" fmla="*/ 71 h 666"/>
                <a:gd name="T54" fmla="*/ 121 w 596"/>
                <a:gd name="T55" fmla="*/ 101 h 666"/>
                <a:gd name="T56" fmla="*/ 84 w 596"/>
                <a:gd name="T57" fmla="*/ 149 h 666"/>
                <a:gd name="T58" fmla="*/ 57 w 596"/>
                <a:gd name="T59" fmla="*/ 206 h 666"/>
                <a:gd name="T60" fmla="*/ 40 w 596"/>
                <a:gd name="T61" fmla="*/ 272 h 666"/>
                <a:gd name="T62" fmla="*/ 28 w 596"/>
                <a:gd name="T63" fmla="*/ 339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600">
                <a:solidFill>
                  <a:srgbClr val="006699"/>
                </a:solidFill>
              </a:endParaRPr>
            </a:p>
          </p:txBody>
        </p:sp>
      </p:grpSp>
      <p:sp>
        <p:nvSpPr>
          <p:cNvPr id="87085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7086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7087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87088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6699"/>
              </a:solidFill>
            </a:endParaRPr>
          </a:p>
        </p:txBody>
      </p:sp>
      <p:sp>
        <p:nvSpPr>
          <p:cNvPr id="87089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86BB3EA-662B-48BA-8C56-6C04E02ACB52}" type="slidenum">
              <a:rPr lang="ru-RU">
                <a:solidFill>
                  <a:srgbClr val="00669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577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</p:sldLayoutIdLst>
  <p:transition/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6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455862"/>
            <a:ext cx="7772400" cy="147002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ЗВУКИ и БУКВЫ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Documents and Settings\Наталья\Рабочий стол\Картинки, движущее изображение для ПРЕЗЕНТАЦИЙ\АНИМАЦИИ\Анимации буквы и цифры\alfavit-478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847378"/>
            <a:ext cx="561975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Наталья\Рабочий стол\Картинки, движущее изображение для ПРЕЗЕНТАЦИЙ\АНИМАЦИИ\Анимации буквы и цифры\alfavit-476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847378"/>
            <a:ext cx="504056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Documents and Settings\Наталья\Рабочий стол\Картинки, движущее изображение для ПРЕЗЕНТАЦИЙ\АНИМАЦИИ\Анимации буквы и цифры\alfavit-479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025" y="5282264"/>
            <a:ext cx="641598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Documents and Settings\Наталья\Рабочий стол\Картинки, движущее изображение для ПРЕЗЕНТАЦИЙ\АНИМАЦИИ\Анимации буквы и цифры\alfavit-497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5606300"/>
            <a:ext cx="4286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Documents and Settings\Наталья\Рабочий стол\Картинки, движущее изображение для ПРЕЗЕНТАЦИЙ\АНИМАЦИИ\Анимации буквы и цифры\alfavit-477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4475" y="1099790"/>
            <a:ext cx="95250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3129" y="3789040"/>
            <a:ext cx="5064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9330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Согласные звуки и буквы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algn="ctr">
              <a:buFontTx/>
              <a:buNone/>
            </a:pPr>
            <a:endParaRPr lang="ru-RU"/>
          </a:p>
          <a:p>
            <a:pPr algn="ctr">
              <a:buFontTx/>
              <a:buNone/>
            </a:pPr>
            <a:r>
              <a:rPr lang="ru-RU"/>
              <a:t> </a:t>
            </a:r>
            <a:r>
              <a:rPr lang="ru-RU" sz="4000"/>
              <a:t>всегда мягкие</a:t>
            </a:r>
          </a:p>
          <a:p>
            <a:pPr algn="ctr">
              <a:buFontTx/>
              <a:buNone/>
            </a:pPr>
            <a:r>
              <a:rPr lang="en-US"/>
              <a:t>[</a:t>
            </a:r>
            <a:r>
              <a:rPr lang="ru-RU"/>
              <a:t>й</a:t>
            </a:r>
            <a:r>
              <a:rPr lang="en-US"/>
              <a:t>] [</a:t>
            </a:r>
            <a:r>
              <a:rPr lang="ru-RU"/>
              <a:t>ч</a:t>
            </a:r>
            <a:r>
              <a:rPr lang="en-US"/>
              <a:t>] [</a:t>
            </a:r>
            <a:r>
              <a:rPr lang="ru-RU"/>
              <a:t>щ</a:t>
            </a:r>
            <a:r>
              <a:rPr lang="en-US"/>
              <a:t>]</a:t>
            </a:r>
            <a:endParaRPr lang="ru-RU"/>
          </a:p>
          <a:p>
            <a:pPr algn="ctr">
              <a:buFontTx/>
              <a:buNone/>
            </a:pPr>
            <a:endParaRPr lang="en-US"/>
          </a:p>
          <a:p>
            <a:pPr algn="ctr">
              <a:buFontTx/>
              <a:buNone/>
            </a:pPr>
            <a:r>
              <a:rPr lang="ru-RU" sz="4000"/>
              <a:t>всегда твёрдые</a:t>
            </a:r>
          </a:p>
          <a:p>
            <a:pPr algn="ctr">
              <a:buFontTx/>
              <a:buNone/>
            </a:pPr>
            <a:r>
              <a:rPr lang="en-US"/>
              <a:t>[</a:t>
            </a:r>
            <a:r>
              <a:rPr lang="ru-RU"/>
              <a:t>ш</a:t>
            </a:r>
            <a:r>
              <a:rPr lang="en-US"/>
              <a:t>] [</a:t>
            </a:r>
            <a:r>
              <a:rPr lang="ru-RU"/>
              <a:t>ж</a:t>
            </a:r>
            <a:r>
              <a:rPr lang="en-US"/>
              <a:t>] [</a:t>
            </a:r>
            <a:r>
              <a:rPr lang="ru-RU"/>
              <a:t>ц</a:t>
            </a:r>
            <a:r>
              <a:rPr lang="en-US"/>
              <a:t>]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23424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3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3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6" grpId="0"/>
      <p:bldP spid="11366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РАЗДЕЛИТЕЛЬНЫЙ МЯГКИЙ И ТВЁРДЫЙ ЗНАКИ</a:t>
            </a:r>
          </a:p>
        </p:txBody>
      </p:sp>
      <p:graphicFrame>
        <p:nvGraphicFramePr>
          <p:cNvPr id="117831" name="Group 71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56114"/>
        </p:xfrm>
        <a:graphic>
          <a:graphicData uri="http://schemas.openxmlformats.org/drawingml/2006/table">
            <a:tbl>
              <a:tblPr/>
              <a:tblGrid>
                <a:gridCol w="2601913"/>
                <a:gridCol w="2884487"/>
                <a:gridCol w="2743200"/>
              </a:tblGrid>
              <a:tr h="890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Ъ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2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РОЛЬ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РАЗДЕЛЯЕТ СОГЛАСНУЮ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ОТ ГЛАСНОЙ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РАЗДЕЛЯЕТ СОГЛАСНУЮ ОТ ГЛАСНОЙ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0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ПИШЕТСЯ ПОСЛЕ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СОГЛАСНЫХ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СОГЛАСНЫХ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2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ПИШЕТСЯ ПЕРЕД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ГЛАСНЫМИ: </a:t>
                      </a: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erdana" pitchFamily="34" charset="0"/>
                        </a:rPr>
                        <a:t>Е Ё Ю Я</a:t>
                      </a: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D62AB5"/>
                          </a:solidFill>
                          <a:effectLst/>
                          <a:latin typeface="Verdana" pitchFamily="34" charset="0"/>
                        </a:rPr>
                        <a:t>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ГЛАСНЫМИ: </a:t>
                      </a: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erdana" pitchFamily="34" charset="0"/>
                        </a:rPr>
                        <a:t>Е Ё Ю 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0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МОРФЕМА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КОРЕНЬ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ПОСЛЕ ПРИСТАВКИ,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ПЕРЕД КОРНЕМ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4568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Понятие «звук»</a:t>
            </a:r>
          </a:p>
        </p:txBody>
      </p:sp>
      <p:pic>
        <p:nvPicPr>
          <p:cNvPr id="91140" name="Picture 4" descr="ух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62" t="27499" r="12589" b="43797"/>
          <a:stretch>
            <a:fillRect/>
          </a:stretch>
        </p:blipFill>
        <p:spPr bwMode="auto">
          <a:xfrm>
            <a:off x="1042988" y="1916113"/>
            <a:ext cx="1763712" cy="2233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142" name="Picture 6" descr="губк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55" t="39658" r="37585" b="16112"/>
          <a:stretch>
            <a:fillRect/>
          </a:stretch>
        </p:blipFill>
        <p:spPr bwMode="auto">
          <a:xfrm>
            <a:off x="4572000" y="1916113"/>
            <a:ext cx="1800225" cy="2087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1145" name="Text Box 9"/>
          <p:cNvSpPr txBox="1">
            <a:spLocks noChangeArrowheads="1"/>
          </p:cNvSpPr>
          <p:nvPr/>
        </p:nvSpPr>
        <p:spPr bwMode="auto">
          <a:xfrm>
            <a:off x="539750" y="4292600"/>
            <a:ext cx="7920038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sz="4000" b="1">
                <a:solidFill>
                  <a:srgbClr val="006699"/>
                </a:solidFill>
                <a:latin typeface="Arial Unicode MS" pitchFamily="34" charset="-128"/>
              </a:rPr>
              <a:t> 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sz="4000" b="1">
                <a:solidFill>
                  <a:srgbClr val="006699"/>
                </a:solidFill>
                <a:latin typeface="Arial Unicode MS" pitchFamily="34" charset="-128"/>
              </a:rPr>
              <a:t>ЗВУКОВ - 42</a:t>
            </a:r>
          </a:p>
        </p:txBody>
      </p:sp>
    </p:spTree>
    <p:extLst>
      <p:ext uri="{BB962C8B-B14F-4D97-AF65-F5344CB8AC3E}">
        <p14:creationId xmlns:p14="http://schemas.microsoft.com/office/powerpoint/2010/main" val="203732808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11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911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8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/>
              <a:t>Понятие «буква»</a:t>
            </a:r>
          </a:p>
        </p:txBody>
      </p:sp>
      <p:pic>
        <p:nvPicPr>
          <p:cNvPr id="92169" name="Picture 9" descr="глазюк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2205038"/>
            <a:ext cx="2841625" cy="287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70" name="Picture 10" descr="ручк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2205038"/>
            <a:ext cx="2663825" cy="2808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171" name="Text Box 11"/>
          <p:cNvSpPr txBox="1">
            <a:spLocks noChangeArrowheads="1"/>
          </p:cNvSpPr>
          <p:nvPr/>
        </p:nvSpPr>
        <p:spPr bwMode="auto">
          <a:xfrm>
            <a:off x="1763713" y="5589588"/>
            <a:ext cx="46085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>
                <a:solidFill>
                  <a:srgbClr val="006699"/>
                </a:solidFill>
                <a:latin typeface="Arial Unicode MS" pitchFamily="34" charset="-128"/>
              </a:rPr>
              <a:t>БУКВ - 33</a:t>
            </a:r>
          </a:p>
        </p:txBody>
      </p:sp>
    </p:spTree>
    <p:extLst>
      <p:ext uri="{BB962C8B-B14F-4D97-AF65-F5344CB8AC3E}">
        <p14:creationId xmlns:p14="http://schemas.microsoft.com/office/powerpoint/2010/main" val="8686115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21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9216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6600"/>
              <a:t>Алфавит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628775"/>
            <a:ext cx="8208963" cy="4752975"/>
          </a:xfrm>
        </p:spPr>
        <p:txBody>
          <a:bodyPr/>
          <a:lstStyle/>
          <a:p>
            <a:pPr>
              <a:buFontTx/>
              <a:buNone/>
            </a:pPr>
            <a:r>
              <a:rPr lang="ru-RU" sz="4000">
                <a:solidFill>
                  <a:srgbClr val="FF3300"/>
                </a:solidFill>
              </a:rPr>
              <a:t>А    Б    В    Г    Д    Е     Ё</a:t>
            </a:r>
          </a:p>
          <a:p>
            <a:pPr>
              <a:buFontTx/>
              <a:buNone/>
            </a:pPr>
            <a:r>
              <a:rPr lang="ru-RU" sz="4000">
                <a:solidFill>
                  <a:srgbClr val="FF3300"/>
                </a:solidFill>
              </a:rPr>
              <a:t>Ж    З    И    Й    К    Л   М   Н</a:t>
            </a:r>
          </a:p>
          <a:p>
            <a:pPr>
              <a:buFontTx/>
              <a:buNone/>
            </a:pPr>
            <a:r>
              <a:rPr lang="ru-RU" sz="4000">
                <a:solidFill>
                  <a:srgbClr val="FF3300"/>
                </a:solidFill>
              </a:rPr>
              <a:t> О    П    Р    С    Т    У    Ф</a:t>
            </a:r>
          </a:p>
          <a:p>
            <a:pPr>
              <a:buFontTx/>
              <a:buNone/>
            </a:pPr>
            <a:r>
              <a:rPr lang="ru-RU" sz="4000">
                <a:solidFill>
                  <a:srgbClr val="FF3300"/>
                </a:solidFill>
              </a:rPr>
              <a:t>Х     Ц      Ч     Ш     Щ   </a:t>
            </a:r>
          </a:p>
          <a:p>
            <a:pPr>
              <a:buFontTx/>
              <a:buNone/>
            </a:pPr>
            <a:r>
              <a:rPr lang="ru-RU" sz="4000">
                <a:solidFill>
                  <a:srgbClr val="FF3300"/>
                </a:solidFill>
              </a:rPr>
              <a:t>Ъ      Ы      Ь</a:t>
            </a:r>
          </a:p>
          <a:p>
            <a:pPr>
              <a:buFontTx/>
              <a:buNone/>
            </a:pPr>
            <a:r>
              <a:rPr lang="ru-RU" sz="4000">
                <a:solidFill>
                  <a:srgbClr val="FF3300"/>
                </a:solidFill>
              </a:rPr>
              <a:t>Э      Ю    Я </a:t>
            </a:r>
          </a:p>
          <a:p>
            <a:pPr>
              <a:buFontTx/>
              <a:buNone/>
            </a:pPr>
            <a:endParaRPr lang="ru-RU" sz="400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074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/>
              <a:t>Гласные звуки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484313"/>
            <a:ext cx="8229600" cy="4456112"/>
          </a:xfrm>
        </p:spPr>
        <p:txBody>
          <a:bodyPr/>
          <a:lstStyle/>
          <a:p>
            <a:pPr algn="ctr">
              <a:buFontTx/>
              <a:buNone/>
            </a:pPr>
            <a:endParaRPr lang="ru-RU" sz="4000"/>
          </a:p>
          <a:p>
            <a:pPr algn="ctr">
              <a:buFontTx/>
              <a:buNone/>
            </a:pPr>
            <a:r>
              <a:rPr lang="ru-RU" sz="4000"/>
              <a:t>Гласных звуков – 6</a:t>
            </a:r>
          </a:p>
          <a:p>
            <a:pPr>
              <a:buFontTx/>
              <a:buNone/>
            </a:pPr>
            <a:endParaRPr lang="ru-RU" sz="4000"/>
          </a:p>
          <a:p>
            <a:pPr algn="ctr">
              <a:buFontTx/>
              <a:buNone/>
            </a:pPr>
            <a:r>
              <a:rPr lang="en-US" sz="4800">
                <a:solidFill>
                  <a:srgbClr val="FF3300"/>
                </a:solidFill>
              </a:rPr>
              <a:t>[</a:t>
            </a:r>
            <a:r>
              <a:rPr lang="ru-RU" sz="4800">
                <a:solidFill>
                  <a:srgbClr val="FF3300"/>
                </a:solidFill>
              </a:rPr>
              <a:t>а</a:t>
            </a:r>
            <a:r>
              <a:rPr lang="en-US" sz="4800">
                <a:solidFill>
                  <a:srgbClr val="FF3300"/>
                </a:solidFill>
              </a:rPr>
              <a:t>]  [</a:t>
            </a:r>
            <a:r>
              <a:rPr lang="ru-RU" sz="4800">
                <a:solidFill>
                  <a:srgbClr val="FF3300"/>
                </a:solidFill>
              </a:rPr>
              <a:t>о</a:t>
            </a:r>
            <a:r>
              <a:rPr lang="en-US" sz="4800">
                <a:solidFill>
                  <a:srgbClr val="FF3300"/>
                </a:solidFill>
              </a:rPr>
              <a:t>]  [</a:t>
            </a:r>
            <a:r>
              <a:rPr lang="ru-RU" sz="4800">
                <a:solidFill>
                  <a:srgbClr val="FF3300"/>
                </a:solidFill>
              </a:rPr>
              <a:t>у</a:t>
            </a:r>
            <a:r>
              <a:rPr lang="en-US" sz="4800">
                <a:solidFill>
                  <a:srgbClr val="FF3300"/>
                </a:solidFill>
              </a:rPr>
              <a:t>]  [</a:t>
            </a:r>
            <a:r>
              <a:rPr lang="ru-RU" sz="4800">
                <a:solidFill>
                  <a:srgbClr val="FF3300"/>
                </a:solidFill>
              </a:rPr>
              <a:t>э</a:t>
            </a:r>
            <a:r>
              <a:rPr lang="en-US" sz="4800">
                <a:solidFill>
                  <a:srgbClr val="FF3300"/>
                </a:solidFill>
              </a:rPr>
              <a:t>]  [</a:t>
            </a:r>
            <a:r>
              <a:rPr lang="ru-RU" sz="4800">
                <a:solidFill>
                  <a:srgbClr val="FF3300"/>
                </a:solidFill>
              </a:rPr>
              <a:t>и</a:t>
            </a:r>
            <a:r>
              <a:rPr lang="en-US" sz="4800">
                <a:solidFill>
                  <a:srgbClr val="FF3300"/>
                </a:solidFill>
              </a:rPr>
              <a:t>]  [</a:t>
            </a:r>
            <a:r>
              <a:rPr lang="ru-RU" sz="4800">
                <a:solidFill>
                  <a:srgbClr val="FF3300"/>
                </a:solidFill>
              </a:rPr>
              <a:t>ы</a:t>
            </a:r>
            <a:r>
              <a:rPr lang="en-US" sz="4800">
                <a:solidFill>
                  <a:srgbClr val="FF3300"/>
                </a:solidFill>
              </a:rPr>
              <a:t>]</a:t>
            </a:r>
            <a:endParaRPr lang="ru-RU" sz="480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4711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  <p:bldP spid="10445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/>
              <a:t>МА   НО   ТИ   КУ   СЫ</a:t>
            </a:r>
          </a:p>
        </p:txBody>
      </p:sp>
      <p:sp>
        <p:nvSpPr>
          <p:cNvPr id="10957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ru-RU" sz="3600" b="1" i="1"/>
          </a:p>
          <a:p>
            <a:pPr>
              <a:buFontTx/>
              <a:buNone/>
            </a:pPr>
            <a:endParaRPr lang="ru-RU" sz="3600" b="1" i="1"/>
          </a:p>
          <a:p>
            <a:pPr>
              <a:buFontTx/>
              <a:buNone/>
            </a:pPr>
            <a:r>
              <a:rPr lang="ru-RU" sz="3600" b="1" i="1">
                <a:solidFill>
                  <a:srgbClr val="FF3300"/>
                </a:solidFill>
              </a:rPr>
              <a:t>СКОЛЬКО В СЛОВЕ ГЛАСНЫХ</a:t>
            </a:r>
          </a:p>
          <a:p>
            <a:pPr>
              <a:buFontTx/>
              <a:buNone/>
            </a:pPr>
            <a:r>
              <a:rPr lang="ru-RU" sz="3600" b="1" i="1">
                <a:solidFill>
                  <a:srgbClr val="FF3300"/>
                </a:solidFill>
              </a:rPr>
              <a:t>СТОЛЬКО И СЛОГОВ</a:t>
            </a:r>
          </a:p>
        </p:txBody>
      </p:sp>
    </p:spTree>
    <p:extLst>
      <p:ext uri="{BB962C8B-B14F-4D97-AF65-F5344CB8AC3E}">
        <p14:creationId xmlns:p14="http://schemas.microsoft.com/office/powerpoint/2010/main" val="2306666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9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95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95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2" grpId="0"/>
      <p:bldP spid="10957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/>
              <a:t>Гласные буквы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/>
              <a:t>Гласных букв – 10</a:t>
            </a:r>
            <a:endParaRPr lang="en-US"/>
          </a:p>
          <a:p>
            <a:pPr algn="ctr">
              <a:lnSpc>
                <a:spcPct val="90000"/>
              </a:lnSpc>
              <a:buFontTx/>
              <a:buNone/>
            </a:pPr>
            <a:endParaRPr lang="ru-RU"/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4800">
                <a:solidFill>
                  <a:srgbClr val="FF3300"/>
                </a:solidFill>
              </a:rPr>
              <a:t>А  О  У  Э  И  Ы 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ru-RU" sz="4800">
              <a:solidFill>
                <a:srgbClr val="FF3300"/>
              </a:solidFill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4800">
                <a:solidFill>
                  <a:srgbClr val="FF3300"/>
                </a:solidFill>
              </a:rPr>
              <a:t>Я     Ю     Е      Ё</a:t>
            </a:r>
            <a:r>
              <a:rPr lang="ru-RU" sz="4000">
                <a:solidFill>
                  <a:srgbClr val="FF3300"/>
                </a:solidFill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4000">
              <a:solidFill>
                <a:srgbClr val="FF33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4000"/>
              <a:t>  [</a:t>
            </a:r>
            <a:r>
              <a:rPr lang="ru-RU" sz="4000"/>
              <a:t>й а</a:t>
            </a:r>
            <a:r>
              <a:rPr lang="en-US" sz="4000"/>
              <a:t>]    [</a:t>
            </a:r>
            <a:r>
              <a:rPr lang="ru-RU" sz="4000"/>
              <a:t>й у</a:t>
            </a:r>
            <a:r>
              <a:rPr lang="en-US" sz="4000"/>
              <a:t>]     [</a:t>
            </a:r>
            <a:r>
              <a:rPr lang="ru-RU" sz="4000"/>
              <a:t>й э</a:t>
            </a:r>
            <a:r>
              <a:rPr lang="en-US" sz="4000"/>
              <a:t>]   [</a:t>
            </a:r>
            <a:r>
              <a:rPr lang="ru-RU" sz="4000"/>
              <a:t>й о</a:t>
            </a:r>
            <a:r>
              <a:rPr lang="en-US" sz="4000"/>
              <a:t>]</a:t>
            </a:r>
            <a:r>
              <a:rPr lang="ru-RU" sz="4000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105476" name="AutoShape 4"/>
          <p:cNvSpPr>
            <a:spLocks noChangeArrowheads="1"/>
          </p:cNvSpPr>
          <p:nvPr/>
        </p:nvSpPr>
        <p:spPr bwMode="auto">
          <a:xfrm>
            <a:off x="1763713" y="5157788"/>
            <a:ext cx="360362" cy="647700"/>
          </a:xfrm>
          <a:prstGeom prst="downArrow">
            <a:avLst>
              <a:gd name="adj1" fmla="val 50000"/>
              <a:gd name="adj2" fmla="val 4493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3600">
              <a:solidFill>
                <a:srgbClr val="006699"/>
              </a:solidFill>
            </a:endParaRPr>
          </a:p>
        </p:txBody>
      </p:sp>
      <p:sp>
        <p:nvSpPr>
          <p:cNvPr id="105477" name="AutoShape 5"/>
          <p:cNvSpPr>
            <a:spLocks noChangeArrowheads="1"/>
          </p:cNvSpPr>
          <p:nvPr/>
        </p:nvSpPr>
        <p:spPr bwMode="auto">
          <a:xfrm>
            <a:off x="3419475" y="5157788"/>
            <a:ext cx="358775" cy="647700"/>
          </a:xfrm>
          <a:prstGeom prst="downArrow">
            <a:avLst>
              <a:gd name="adj1" fmla="val 50000"/>
              <a:gd name="adj2" fmla="val 451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3600">
              <a:solidFill>
                <a:srgbClr val="006699"/>
              </a:solidFill>
            </a:endParaRPr>
          </a:p>
        </p:txBody>
      </p:sp>
      <p:sp>
        <p:nvSpPr>
          <p:cNvPr id="105478" name="AutoShape 6"/>
          <p:cNvSpPr>
            <a:spLocks noChangeArrowheads="1"/>
          </p:cNvSpPr>
          <p:nvPr/>
        </p:nvSpPr>
        <p:spPr bwMode="auto">
          <a:xfrm>
            <a:off x="5148263" y="5157788"/>
            <a:ext cx="360362" cy="647700"/>
          </a:xfrm>
          <a:prstGeom prst="downArrow">
            <a:avLst>
              <a:gd name="adj1" fmla="val 50000"/>
              <a:gd name="adj2" fmla="val 4493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3600">
              <a:solidFill>
                <a:srgbClr val="006699"/>
              </a:solidFill>
            </a:endParaRPr>
          </a:p>
        </p:txBody>
      </p:sp>
      <p:sp>
        <p:nvSpPr>
          <p:cNvPr id="105479" name="AutoShape 7"/>
          <p:cNvSpPr>
            <a:spLocks noChangeArrowheads="1"/>
          </p:cNvSpPr>
          <p:nvPr/>
        </p:nvSpPr>
        <p:spPr bwMode="auto">
          <a:xfrm>
            <a:off x="6877050" y="5084763"/>
            <a:ext cx="360363" cy="647700"/>
          </a:xfrm>
          <a:prstGeom prst="downArrow">
            <a:avLst>
              <a:gd name="adj1" fmla="val 50000"/>
              <a:gd name="adj2" fmla="val 4493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3600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16343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5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5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5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СОГЛАСНЫЕ</a:t>
            </a: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ru-RU" sz="4000">
                <a:solidFill>
                  <a:schemeClr val="tx2"/>
                </a:solidFill>
              </a:rPr>
              <a:t>ЗВУКИ</a:t>
            </a:r>
          </a:p>
          <a:p>
            <a:pPr algn="ctr">
              <a:buFontTx/>
              <a:buNone/>
            </a:pPr>
            <a:endParaRPr lang="ru-RU" sz="4000">
              <a:solidFill>
                <a:schemeClr val="tx2"/>
              </a:solidFill>
            </a:endParaRPr>
          </a:p>
          <a:p>
            <a:pPr algn="ctr">
              <a:buFontTx/>
              <a:buNone/>
            </a:pPr>
            <a:r>
              <a:rPr lang="ru-RU" sz="8000">
                <a:solidFill>
                  <a:schemeClr val="tx2"/>
                </a:solidFill>
              </a:rPr>
              <a:t>36</a:t>
            </a:r>
          </a:p>
        </p:txBody>
      </p:sp>
      <p:sp>
        <p:nvSpPr>
          <p:cNvPr id="106502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ru-RU" sz="4000">
                <a:solidFill>
                  <a:schemeClr val="tx2"/>
                </a:solidFill>
              </a:rPr>
              <a:t>БУКВЫ</a:t>
            </a:r>
          </a:p>
          <a:p>
            <a:pPr algn="ctr">
              <a:buFontTx/>
              <a:buNone/>
            </a:pPr>
            <a:endParaRPr lang="ru-RU" sz="4000">
              <a:solidFill>
                <a:schemeClr val="tx2"/>
              </a:solidFill>
            </a:endParaRPr>
          </a:p>
          <a:p>
            <a:pPr algn="ctr">
              <a:buFontTx/>
              <a:buNone/>
            </a:pPr>
            <a:r>
              <a:rPr lang="ru-RU" sz="8000">
                <a:solidFill>
                  <a:schemeClr val="tx2"/>
                </a:solidFill>
              </a:rPr>
              <a:t>21</a:t>
            </a:r>
          </a:p>
        </p:txBody>
      </p:sp>
    </p:spTree>
    <p:extLst>
      <p:ext uri="{BB962C8B-B14F-4D97-AF65-F5344CB8AC3E}">
        <p14:creationId xmlns:p14="http://schemas.microsoft.com/office/powerpoint/2010/main" val="24656289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1" grpId="0" build="p"/>
      <p:bldP spid="10650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Согласные звуки и буквы</a:t>
            </a:r>
            <a:br>
              <a:rPr lang="ru-RU"/>
            </a:br>
            <a:endParaRPr lang="ru-RU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8229600" cy="5464175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3600"/>
              <a:t>ПАРНЫЕ</a:t>
            </a:r>
          </a:p>
          <a:p>
            <a:pPr algn="ctr">
              <a:buFontTx/>
              <a:buNone/>
            </a:pPr>
            <a:endParaRPr lang="ru-RU" sz="3600"/>
          </a:p>
          <a:p>
            <a:pPr>
              <a:buFontTx/>
              <a:buNone/>
            </a:pPr>
            <a:r>
              <a:rPr lang="ru-RU"/>
              <a:t>   Б В Г Д Ж З  - </a:t>
            </a:r>
            <a:r>
              <a:rPr lang="ru-RU" sz="2000"/>
              <a:t>ЗВОНКИЕ</a:t>
            </a:r>
          </a:p>
          <a:p>
            <a:pPr>
              <a:buFontTx/>
              <a:buNone/>
            </a:pPr>
            <a:r>
              <a:rPr lang="ru-RU"/>
              <a:t>   П Ф К Т Ш С - </a:t>
            </a:r>
            <a:r>
              <a:rPr lang="ru-RU" sz="2000"/>
              <a:t>ГЛУХИЕ</a:t>
            </a:r>
          </a:p>
          <a:p>
            <a:pPr>
              <a:buFontTx/>
              <a:buNone/>
            </a:pPr>
            <a:endParaRPr lang="ru-RU" sz="2000"/>
          </a:p>
          <a:p>
            <a:pPr algn="ctr">
              <a:buFontTx/>
              <a:buNone/>
            </a:pPr>
            <a:r>
              <a:rPr lang="ru-RU" sz="3600"/>
              <a:t>НЕПАРНЫЕ</a:t>
            </a:r>
          </a:p>
          <a:p>
            <a:pPr algn="ctr">
              <a:buFontTx/>
              <a:buNone/>
            </a:pPr>
            <a:endParaRPr lang="ru-RU" sz="3600"/>
          </a:p>
          <a:p>
            <a:pPr>
              <a:buFontTx/>
              <a:buNone/>
            </a:pPr>
            <a:r>
              <a:rPr lang="ru-RU" sz="2000"/>
              <a:t>   ЗВОНКИЕ                                     ГЛУХИЕ</a:t>
            </a:r>
          </a:p>
          <a:p>
            <a:pPr>
              <a:buFontTx/>
              <a:buNone/>
            </a:pPr>
            <a:r>
              <a:rPr lang="ru-RU"/>
              <a:t> М Н Р Л Й                 Х Ц Ч Щ</a:t>
            </a:r>
          </a:p>
        </p:txBody>
      </p:sp>
    </p:spTree>
    <p:extLst>
      <p:ext uri="{BB962C8B-B14F-4D97-AF65-F5344CB8AC3E}">
        <p14:creationId xmlns:p14="http://schemas.microsoft.com/office/powerpoint/2010/main" val="39948486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8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8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85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85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85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85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85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/>
      <p:bldP spid="108549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8_Шары">
  <a:themeElements>
    <a:clrScheme name="Шары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Шары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ры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9_Шары">
  <a:themeElements>
    <a:clrScheme name="Шары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Шары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ры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Шары">
  <a:themeElements>
    <a:clrScheme name="Шары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Шары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ры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Шары">
  <a:themeElements>
    <a:clrScheme name="Шары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Шары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ры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Шары">
  <a:themeElements>
    <a:clrScheme name="Шары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Шары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ры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Шары">
  <a:themeElements>
    <a:clrScheme name="Шары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Шары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ры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Шары">
  <a:themeElements>
    <a:clrScheme name="Шары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Шары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ры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5_Шары">
  <a:themeElements>
    <a:clrScheme name="Шары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Шары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ры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6_Шары">
  <a:themeElements>
    <a:clrScheme name="Шары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Шары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ры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7_Шары">
  <a:themeElements>
    <a:clrScheme name="Шары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Шары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ры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233</Words>
  <Application>Microsoft Office PowerPoint</Application>
  <PresentationFormat>Экран (4:3)</PresentationFormat>
  <Paragraphs>72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11</vt:i4>
      </vt:variant>
      <vt:variant>
        <vt:lpstr>Заголовки слайдов</vt:lpstr>
      </vt:variant>
      <vt:variant>
        <vt:i4>11</vt:i4>
      </vt:variant>
    </vt:vector>
  </HeadingPairs>
  <TitlesOfParts>
    <vt:vector size="22" baseType="lpstr">
      <vt:lpstr>Тема Office</vt:lpstr>
      <vt:lpstr>Шары</vt:lpstr>
      <vt:lpstr>1_Шары</vt:lpstr>
      <vt:lpstr>2_Шары</vt:lpstr>
      <vt:lpstr>3_Шары</vt:lpstr>
      <vt:lpstr>4_Шары</vt:lpstr>
      <vt:lpstr>5_Шары</vt:lpstr>
      <vt:lpstr>6_Шары</vt:lpstr>
      <vt:lpstr>7_Шары</vt:lpstr>
      <vt:lpstr>8_Шары</vt:lpstr>
      <vt:lpstr>9_Шары</vt:lpstr>
      <vt:lpstr>ЗВУКИ и БУКВЫ</vt:lpstr>
      <vt:lpstr>Понятие «звук»</vt:lpstr>
      <vt:lpstr>Понятие «буква»</vt:lpstr>
      <vt:lpstr>Алфавит</vt:lpstr>
      <vt:lpstr>Гласные звуки</vt:lpstr>
      <vt:lpstr>МА   НО   ТИ   КУ   СЫ</vt:lpstr>
      <vt:lpstr>Гласные буквы</vt:lpstr>
      <vt:lpstr>СОГЛАСНЫЕ</vt:lpstr>
      <vt:lpstr>Согласные звуки и буквы </vt:lpstr>
      <vt:lpstr>Согласные звуки и буквы</vt:lpstr>
      <vt:lpstr>РАЗДЕЛИТЕЛЬНЫЙ МЯГКИЙ И ТВЁРДЫЙ ЗНАКИ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ЗВУКИ и БУКВЫ</dc:title>
  <dc:creator>Наталья</dc:creator>
  <cp:lastModifiedBy>Наталья</cp:lastModifiedBy>
  <cp:revision>2</cp:revision>
  <dcterms:created xsi:type="dcterms:W3CDTF">2012-10-31T13:54:41Z</dcterms:created>
  <dcterms:modified xsi:type="dcterms:W3CDTF">2012-10-31T14:03:26Z</dcterms:modified>
</cp:coreProperties>
</file>