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EC53-4CEE-422A-9F89-17585FCDC397}" type="datetimeFigureOut">
              <a:rPr lang="ru-RU" smtClean="0"/>
              <a:t>27.01.2010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BF26-2F41-47AC-BC15-9F78182174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EC53-4CEE-422A-9F89-17585FCDC397}" type="datetimeFigureOut">
              <a:rPr lang="ru-RU" smtClean="0"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BF26-2F41-47AC-BC15-9F7818217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EC53-4CEE-422A-9F89-17585FCDC397}" type="datetimeFigureOut">
              <a:rPr lang="ru-RU" smtClean="0"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BF26-2F41-47AC-BC15-9F7818217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EC53-4CEE-422A-9F89-17585FCDC397}" type="datetimeFigureOut">
              <a:rPr lang="ru-RU" smtClean="0"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BF26-2F41-47AC-BC15-9F7818217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EC53-4CEE-422A-9F89-17585FCDC397}" type="datetimeFigureOut">
              <a:rPr lang="ru-RU" smtClean="0"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6E9BF26-2F41-47AC-BC15-9F7818217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EC53-4CEE-422A-9F89-17585FCDC397}" type="datetimeFigureOut">
              <a:rPr lang="ru-RU" smtClean="0"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BF26-2F41-47AC-BC15-9F7818217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EC53-4CEE-422A-9F89-17585FCDC397}" type="datetimeFigureOut">
              <a:rPr lang="ru-RU" smtClean="0"/>
              <a:t>27.01.2010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BF26-2F41-47AC-BC15-9F7818217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EC53-4CEE-422A-9F89-17585FCDC397}" type="datetimeFigureOut">
              <a:rPr lang="ru-RU" smtClean="0"/>
              <a:t>27.01.2010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BF26-2F41-47AC-BC15-9F7818217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EC53-4CEE-422A-9F89-17585FCDC397}" type="datetimeFigureOut">
              <a:rPr lang="ru-RU" smtClean="0"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BF26-2F41-47AC-BC15-9F7818217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EC53-4CEE-422A-9F89-17585FCDC397}" type="datetimeFigureOut">
              <a:rPr lang="ru-RU" smtClean="0"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BF26-2F41-47AC-BC15-9F7818217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EC53-4CEE-422A-9F89-17585FCDC397}" type="datetimeFigureOut">
              <a:rPr lang="ru-RU" smtClean="0"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BF26-2F41-47AC-BC15-9F7818217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E9EC53-4CEE-422A-9F89-17585FCDC397}" type="datetimeFigureOut">
              <a:rPr lang="ru-RU" smtClean="0"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E9BF26-2F41-47AC-BC15-9F78182174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Закрепление. Решение задач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3495684"/>
          </a:xfrm>
        </p:spPr>
        <p:txBody>
          <a:bodyPr/>
          <a:lstStyle/>
          <a:p>
            <a:r>
              <a:rPr lang="ru-RU" dirty="0" smtClean="0"/>
              <a:t>2 класс   </a:t>
            </a:r>
            <a:r>
              <a:rPr lang="ru-RU" dirty="0" smtClean="0"/>
              <a:t>2 часть  </a:t>
            </a:r>
          </a:p>
          <a:p>
            <a:r>
              <a:rPr lang="ru-RU" dirty="0" smtClean="0"/>
              <a:t>Урок 76 с.15 </a:t>
            </a:r>
          </a:p>
          <a:p>
            <a:endParaRPr lang="ru-RU" dirty="0"/>
          </a:p>
          <a:p>
            <a:r>
              <a:rPr lang="ru-RU" dirty="0" smtClean="0"/>
              <a:t>                             МОУ Анненская СОШ</a:t>
            </a:r>
          </a:p>
          <a:p>
            <a:r>
              <a:rPr lang="ru-RU" dirty="0" smtClean="0"/>
              <a:t>                                      Анискина И.С.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3286116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Геометрический материал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№7 с. 15</a:t>
            </a:r>
          </a:p>
          <a:p>
            <a:r>
              <a:rPr lang="ru-RU" dirty="0" smtClean="0"/>
              <a:t>Найти периметр каждой фигуры и вырази его в миллиметрах.</a:t>
            </a:r>
          </a:p>
          <a:p>
            <a:r>
              <a:rPr lang="ru-RU" dirty="0" smtClean="0"/>
              <a:t> </a:t>
            </a:r>
            <a:r>
              <a:rPr lang="ru-RU" dirty="0" smtClean="0"/>
              <a:t>1 ряд – первая фигура</a:t>
            </a:r>
          </a:p>
          <a:p>
            <a:r>
              <a:rPr lang="ru-RU" dirty="0" smtClean="0"/>
              <a:t> 2 ряд – вторая фигура</a:t>
            </a:r>
          </a:p>
          <a:p>
            <a:r>
              <a:rPr lang="ru-RU" dirty="0" smtClean="0"/>
              <a:t>Третья фигура - вместе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смекалку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Сделай такой чертёж: </a:t>
            </a:r>
          </a:p>
          <a:p>
            <a:r>
              <a:rPr lang="ru-RU" dirty="0" smtClean="0"/>
              <a:t>П</a:t>
            </a:r>
            <a:r>
              <a:rPr lang="ru-RU" dirty="0" smtClean="0"/>
              <a:t>роведи отрезок так, чтобы получилось два треугольника.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821505" y="3821909"/>
            <a:ext cx="3357586" cy="228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V="1">
            <a:off x="1785918" y="4714884"/>
            <a:ext cx="350046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57290" y="3286124"/>
            <a:ext cx="1500198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2536017" y="3393281"/>
            <a:ext cx="121444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работу!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</a:p>
          <a:p>
            <a:r>
              <a:rPr lang="ru-RU" dirty="0" smtClean="0"/>
              <a:t>№ 6, 3 с.15</a:t>
            </a:r>
            <a:endParaRPr lang="ru-RU" dirty="0"/>
          </a:p>
        </p:txBody>
      </p:sp>
      <p:pic>
        <p:nvPicPr>
          <p:cNvPr id="4" name="Picture 8" descr="11m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81400"/>
            <a:ext cx="3786214" cy="29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Формировать навык решения задач, устного счёта</a:t>
            </a:r>
          </a:p>
          <a:p>
            <a:r>
              <a:rPr lang="ru-RU" dirty="0"/>
              <a:t> </a:t>
            </a:r>
            <a:r>
              <a:rPr lang="ru-RU" dirty="0" smtClean="0"/>
              <a:t>отрабатывать вычислительные навыки</a:t>
            </a:r>
          </a:p>
          <a:p>
            <a:r>
              <a:rPr lang="ru-RU" dirty="0" smtClean="0"/>
              <a:t>Развивать смекалку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счёт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Начинаем мы опять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Решать, отгадывать, смекать!</a:t>
            </a:r>
          </a:p>
          <a:p>
            <a:pPr>
              <a:buNone/>
            </a:pPr>
            <a:r>
              <a:rPr lang="ru-RU" dirty="0" smtClean="0"/>
              <a:t>Почтовый голубь развивает скорость до 90 км/ч, а ласточка- на 25 км/ч меньше. С какой скоростью может летать ласточка?</a:t>
            </a:r>
            <a:endParaRPr lang="ru-RU" dirty="0"/>
          </a:p>
        </p:txBody>
      </p:sp>
      <p:pic>
        <p:nvPicPr>
          <p:cNvPr id="1028" name="Picture 4" descr="D:\док-ты\рисунки 500\Животный мир\Птицы\00017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71942"/>
            <a:ext cx="3562347" cy="2428892"/>
          </a:xfrm>
          <a:prstGeom prst="rect">
            <a:avLst/>
          </a:prstGeom>
          <a:noFill/>
        </p:spPr>
      </p:pic>
      <p:pic>
        <p:nvPicPr>
          <p:cNvPr id="1030" name="Picture 6" descr="D:\док-ты\рисунки 500\Животный мир\Птицы\000171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0" y="4071942"/>
            <a:ext cx="341471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-ты\рисунки 500\Природа\Подводный мир\0004116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40375" y="3000375"/>
            <a:ext cx="3603625" cy="330835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58175" cy="26543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Длина тела самого большого кальмара из рода </a:t>
            </a:r>
            <a:r>
              <a:rPr lang="ru-RU" sz="3200" dirty="0" err="1" smtClean="0">
                <a:solidFill>
                  <a:schemeClr val="tx1"/>
                </a:solidFill>
              </a:rPr>
              <a:t>архитеутис</a:t>
            </a:r>
            <a:r>
              <a:rPr lang="ru-RU" sz="3200" dirty="0" smtClean="0">
                <a:solidFill>
                  <a:schemeClr val="tx1"/>
                </a:solidFill>
              </a:rPr>
              <a:t>- 3м, а длина его щупалец- 15м. На сколько метров длина тела меньше длины щупалец?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Составь задачу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Привезли – 26 ящиков и 14 ящиков</a:t>
            </a:r>
          </a:p>
          <a:p>
            <a:r>
              <a:rPr lang="ru-RU" dirty="0" smtClean="0"/>
              <a:t>Продали – 31 ящик</a:t>
            </a:r>
          </a:p>
          <a:p>
            <a:r>
              <a:rPr lang="ru-RU" dirty="0" smtClean="0"/>
              <a:t>Осталось - ?</a:t>
            </a:r>
            <a:endParaRPr lang="ru-RU" dirty="0"/>
          </a:p>
        </p:txBody>
      </p:sp>
      <p:pic>
        <p:nvPicPr>
          <p:cNvPr id="3075" name="Picture 3" descr="D:\док-ты\рисунки 500\Еда\Фрукты\00012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571744"/>
            <a:ext cx="2714644" cy="4071966"/>
          </a:xfrm>
          <a:prstGeom prst="rect">
            <a:avLst/>
          </a:prstGeom>
          <a:noFill/>
        </p:spPr>
      </p:pic>
      <p:pic>
        <p:nvPicPr>
          <p:cNvPr id="3076" name="Picture 4" descr="D:\док-ты\рисунки 500\Еда\Фрукты\00013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71744"/>
            <a:ext cx="271464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зверюшку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14+7      80-5     72-6     27+9      100-8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75         92                21                   66                36</a:t>
            </a:r>
            <a:endParaRPr lang="ru-RU" dirty="0"/>
          </a:p>
        </p:txBody>
      </p:sp>
      <p:pic>
        <p:nvPicPr>
          <p:cNvPr id="4099" name="Picture 3" descr="D:\док-ты\рисунки 500\Животный мир\Собаки, Волки, Шакалы, Лисы\00018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214818"/>
            <a:ext cx="1882771" cy="2643182"/>
          </a:xfrm>
          <a:prstGeom prst="rect">
            <a:avLst/>
          </a:prstGeom>
          <a:noFill/>
        </p:spPr>
      </p:pic>
      <p:pic>
        <p:nvPicPr>
          <p:cNvPr id="4100" name="Picture 4" descr="D:\док-ты\рисунки 500\Животный мир\Медведи\000156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176718"/>
            <a:ext cx="1890710" cy="2681282"/>
          </a:xfrm>
          <a:prstGeom prst="rect">
            <a:avLst/>
          </a:prstGeom>
          <a:noFill/>
        </p:spPr>
      </p:pic>
      <p:pic>
        <p:nvPicPr>
          <p:cNvPr id="4101" name="Picture 5" descr="D:\док-ты\рисунки 500\Животный мир\Кролики, Белки, Грызуны\000149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143380"/>
            <a:ext cx="2000264" cy="2714620"/>
          </a:xfrm>
          <a:prstGeom prst="rect">
            <a:avLst/>
          </a:prstGeom>
          <a:noFill/>
        </p:spPr>
      </p:pic>
      <p:pic>
        <p:nvPicPr>
          <p:cNvPr id="4103" name="Picture 7" descr="D:\док-ты\рисунки 500\Животный мир\Бегемоты, Носороги, Крокодилы\000138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143380"/>
            <a:ext cx="1677364" cy="2714620"/>
          </a:xfrm>
          <a:prstGeom prst="rect">
            <a:avLst/>
          </a:prstGeom>
          <a:noFill/>
        </p:spPr>
      </p:pic>
      <p:pic>
        <p:nvPicPr>
          <p:cNvPr id="4104" name="Picture 8" descr="D:\док-ты\рисунки 500\Животный мир\Кошки, Тигры и Львы\000141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3380"/>
            <a:ext cx="1725582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№ 5 с.15</a:t>
            </a:r>
          </a:p>
          <a:p>
            <a:r>
              <a:rPr lang="ru-RU" smtClean="0"/>
              <a:t>Сколько метров </a:t>
            </a:r>
            <a:r>
              <a:rPr lang="ru-RU" dirty="0" smtClean="0"/>
              <a:t>было в каждом рулоне?</a:t>
            </a:r>
          </a:p>
          <a:p>
            <a:r>
              <a:rPr lang="ru-RU" dirty="0" smtClean="0"/>
              <a:t>Сколько таких рулонов купил папа?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10                   10                   10</a:t>
            </a:r>
            <a:endParaRPr lang="ru-RU" dirty="0" smtClean="0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1428728" y="3857628"/>
            <a:ext cx="914400" cy="192882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3428992" y="3929066"/>
            <a:ext cx="914400" cy="17859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5572132" y="3929066"/>
            <a:ext cx="914400" cy="17859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Дружно встали. Раз! Два! Три!</a:t>
            </a:r>
          </a:p>
          <a:p>
            <a:pPr>
              <a:buNone/>
            </a:pPr>
            <a:r>
              <a:rPr lang="ru-RU" dirty="0" smtClean="0"/>
              <a:t>Мы теперь богатыри!</a:t>
            </a:r>
          </a:p>
          <a:p>
            <a:pPr>
              <a:buNone/>
            </a:pPr>
            <a:r>
              <a:rPr lang="ru-RU" dirty="0" smtClean="0"/>
              <a:t>(руки в стороны)</a:t>
            </a:r>
          </a:p>
          <a:p>
            <a:pPr>
              <a:buNone/>
            </a:pPr>
            <a:r>
              <a:rPr lang="ru-RU" dirty="0" smtClean="0"/>
              <a:t>Мы ладонь к глазам приставим,</a:t>
            </a:r>
          </a:p>
          <a:p>
            <a:pPr>
              <a:buNone/>
            </a:pPr>
            <a:r>
              <a:rPr lang="ru-RU" dirty="0" smtClean="0"/>
              <a:t>Ноги крепкие расставим.</a:t>
            </a:r>
          </a:p>
          <a:p>
            <a:pPr>
              <a:buNone/>
            </a:pPr>
            <a:r>
              <a:rPr lang="ru-RU" dirty="0" smtClean="0"/>
              <a:t>Поворачиваясь вправо,</a:t>
            </a:r>
          </a:p>
          <a:p>
            <a:pPr>
              <a:buNone/>
            </a:pPr>
            <a:r>
              <a:rPr lang="ru-RU" dirty="0" smtClean="0"/>
              <a:t>(поворот вправо)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Оглядимся величаво,</a:t>
            </a:r>
          </a:p>
          <a:p>
            <a:pPr>
              <a:buNone/>
            </a:pPr>
            <a:r>
              <a:rPr lang="ru-RU" dirty="0" smtClean="0"/>
              <a:t>И налево надо тоже</a:t>
            </a:r>
          </a:p>
          <a:p>
            <a:pPr>
              <a:buNone/>
            </a:pPr>
            <a:r>
              <a:rPr lang="ru-RU" dirty="0" smtClean="0"/>
              <a:t>(поворот влево)</a:t>
            </a:r>
          </a:p>
          <a:p>
            <a:pPr>
              <a:buNone/>
            </a:pPr>
            <a:r>
              <a:rPr lang="ru-RU" dirty="0" smtClean="0"/>
              <a:t>Поглядеть  из-под ладошек.</a:t>
            </a:r>
          </a:p>
          <a:p>
            <a:pPr>
              <a:buNone/>
            </a:pPr>
            <a:r>
              <a:rPr lang="ru-RU" dirty="0" smtClean="0"/>
              <a:t>И направо, и ещё</a:t>
            </a:r>
          </a:p>
          <a:p>
            <a:pPr>
              <a:buNone/>
            </a:pPr>
            <a:r>
              <a:rPr lang="ru-RU" dirty="0" smtClean="0"/>
              <a:t>(поворот вправо)</a:t>
            </a:r>
          </a:p>
          <a:p>
            <a:pPr>
              <a:buNone/>
            </a:pPr>
            <a:r>
              <a:rPr lang="ru-RU" dirty="0" smtClean="0"/>
              <a:t>Через левое плечо</a:t>
            </a:r>
          </a:p>
          <a:p>
            <a:pPr>
              <a:buNone/>
            </a:pPr>
            <a:r>
              <a:rPr lang="ru-RU" dirty="0" smtClean="0"/>
              <a:t>(поворот влево)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примеров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№1</a:t>
            </a:r>
          </a:p>
          <a:p>
            <a:pPr>
              <a:buNone/>
            </a:pPr>
            <a:r>
              <a:rPr lang="ru-RU" dirty="0" smtClean="0"/>
              <a:t>К каждому примеру сделайте проверку.</a:t>
            </a:r>
          </a:p>
          <a:p>
            <a:r>
              <a:rPr lang="ru-RU" dirty="0" smtClean="0"/>
              <a:t>№2</a:t>
            </a:r>
          </a:p>
          <a:p>
            <a:pPr>
              <a:buNone/>
            </a:pPr>
            <a:r>
              <a:rPr lang="ru-RU" dirty="0" smtClean="0"/>
              <a:t>Восстановить пропущенные скобки.</a:t>
            </a:r>
            <a:endParaRPr lang="ru-RU" dirty="0"/>
          </a:p>
        </p:txBody>
      </p:sp>
      <p:pic>
        <p:nvPicPr>
          <p:cNvPr id="5123" name="Picture 3" descr="D:\док-ты\рисунки 500\gif\АНИМИРОВАННЫЕ ГИФЫ --- буквенные7.files\lett6.files\5_md_wh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14818"/>
            <a:ext cx="323850" cy="647700"/>
          </a:xfrm>
          <a:prstGeom prst="rect">
            <a:avLst/>
          </a:prstGeom>
          <a:noFill/>
        </p:spPr>
      </p:pic>
      <p:pic>
        <p:nvPicPr>
          <p:cNvPr id="5124" name="Picture 4" descr="D:\док-ты\рисунки 500\gif\АНИМИРОВАННЫЕ ГИФЫ --- буквенные8.files\lett8.files\2_md_w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000636"/>
            <a:ext cx="428625" cy="571500"/>
          </a:xfrm>
          <a:prstGeom prst="rect">
            <a:avLst/>
          </a:prstGeom>
          <a:noFill/>
        </p:spPr>
      </p:pic>
      <p:pic>
        <p:nvPicPr>
          <p:cNvPr id="5125" name="Picture 5" descr="D:\док-ты\рисунки 500\gif\АНИМИРОВАННЫЕ ГИФЫ --- буквенные8.files\lett8.files\5_md_wht_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857760"/>
            <a:ext cx="428625" cy="571500"/>
          </a:xfrm>
          <a:prstGeom prst="rect">
            <a:avLst/>
          </a:prstGeom>
          <a:noFill/>
        </p:spPr>
      </p:pic>
      <p:pic>
        <p:nvPicPr>
          <p:cNvPr id="5126" name="Picture 6" descr="D:\док-ты\рисунки 500\gif\АНИМИРОВАННЫЕ ГИФЫ --- буквенные9.files\lett9.files\blod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357826"/>
            <a:ext cx="609600" cy="952500"/>
          </a:xfrm>
          <a:prstGeom prst="rect">
            <a:avLst/>
          </a:prstGeom>
          <a:noFill/>
        </p:spPr>
      </p:pic>
      <p:pic>
        <p:nvPicPr>
          <p:cNvPr id="5127" name="Picture 7" descr="D:\док-ты\рисунки 500\gif\АНИМИРОВАННЫЕ ГИФЫ --- буквенные12.files\lett12.files\arg-7-25-trans-y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5500702"/>
            <a:ext cx="914400" cy="800100"/>
          </a:xfrm>
          <a:prstGeom prst="rect">
            <a:avLst/>
          </a:prstGeom>
          <a:noFill/>
        </p:spPr>
      </p:pic>
      <p:pic>
        <p:nvPicPr>
          <p:cNvPr id="5128" name="Picture 8" descr="D:\док-ты\рисунки 500\gif\АНИМИРОВАННЫЕ ГИФЫ --- буквенные12.files\lett12.files\arg-9-25-trans-y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5214950"/>
            <a:ext cx="923925" cy="857250"/>
          </a:xfrm>
          <a:prstGeom prst="rect">
            <a:avLst/>
          </a:prstGeom>
          <a:noFill/>
        </p:spPr>
      </p:pic>
      <p:pic>
        <p:nvPicPr>
          <p:cNvPr id="5129" name="Picture 9" descr="D:\док-ты\рисунки 500\gif\АНИМИРОВАННЫЕ ГИФЫ --- буквенные13.files\lett13.files\9_md_wht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4357694"/>
            <a:ext cx="571504" cy="1143000"/>
          </a:xfrm>
          <a:prstGeom prst="rect">
            <a:avLst/>
          </a:prstGeom>
          <a:noFill/>
        </p:spPr>
      </p:pic>
      <p:pic>
        <p:nvPicPr>
          <p:cNvPr id="5130" name="Picture 10" descr="D:\док-ты\рисунки 500\gif\АНИМИРОВАННЫЕ ГИФЫ --- буквенные14.files\lett14.files\2_md_wht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4357694"/>
            <a:ext cx="581025" cy="571500"/>
          </a:xfrm>
          <a:prstGeom prst="rect">
            <a:avLst/>
          </a:prstGeom>
          <a:noFill/>
        </p:spPr>
      </p:pic>
      <p:pic>
        <p:nvPicPr>
          <p:cNvPr id="5131" name="Picture 11" descr="D:\док-ты\рисунки 500\gif\АНИМИРОВАННЫЕ ГИФЫ --- буквенные14.files\lett14.files\8_md_wht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24" y="4000504"/>
            <a:ext cx="485775" cy="571500"/>
          </a:xfrm>
          <a:prstGeom prst="rect">
            <a:avLst/>
          </a:prstGeom>
          <a:noFill/>
        </p:spPr>
      </p:pic>
      <p:pic>
        <p:nvPicPr>
          <p:cNvPr id="5132" name="Picture 12" descr="D:\док-ты\рисунки 500\gif\АНИМИРОВАННЫЕ ГИФЫ --- буквенные5.files\lett5.files\3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86116" y="5929330"/>
            <a:ext cx="485775" cy="619125"/>
          </a:xfrm>
          <a:prstGeom prst="rect">
            <a:avLst/>
          </a:prstGeom>
          <a:noFill/>
        </p:spPr>
      </p:pic>
      <p:pic>
        <p:nvPicPr>
          <p:cNvPr id="5133" name="Picture 13" descr="D:\док-ты\рисунки 500\gif\АНИМИРОВАННЫЕ ГИФЫ --- буквенные6.files\lett7.files\1_md_wht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10" y="4429132"/>
            <a:ext cx="419100" cy="571500"/>
          </a:xfrm>
          <a:prstGeom prst="rect">
            <a:avLst/>
          </a:prstGeom>
          <a:noFill/>
        </p:spPr>
      </p:pic>
      <p:pic>
        <p:nvPicPr>
          <p:cNvPr id="5134" name="Picture 14" descr="D:\док-ты\рисунки 500\gif\АНИМИРОВАННЫЕ ГИФЫ --- буквенные7.files\lett6.files\6_md_wht_1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36" y="5429264"/>
            <a:ext cx="323850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</TotalTime>
  <Words>284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Закрепление. Решение задач</vt:lpstr>
      <vt:lpstr>цели</vt:lpstr>
      <vt:lpstr>Устный счёт</vt:lpstr>
      <vt:lpstr>Длина тела самого большого кальмара из рода архитеутис- 3м, а длина его щупалец- 15м. На сколько метров длина тела меньше длины щупалец?</vt:lpstr>
      <vt:lpstr>Составь задачу</vt:lpstr>
      <vt:lpstr>Угадай зверюшку</vt:lpstr>
      <vt:lpstr>Решение задач</vt:lpstr>
      <vt:lpstr>физкультминутка</vt:lpstr>
      <vt:lpstr>Решение примеров</vt:lpstr>
      <vt:lpstr>Геометрический материал</vt:lpstr>
      <vt:lpstr>Задание на смекалку</vt:lpstr>
      <vt:lpstr>Спасибо за работу!</vt:lpstr>
    </vt:vector>
  </TitlesOfParts>
  <Company>sV_ereg@.com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Закрепление. Решение задач</dc:title>
  <dc:creator>sV_ereg@</dc:creator>
  <cp:lastModifiedBy>sV_ereg@</cp:lastModifiedBy>
  <cp:revision>15</cp:revision>
  <dcterms:created xsi:type="dcterms:W3CDTF">2010-01-27T14:47:39Z</dcterms:created>
  <dcterms:modified xsi:type="dcterms:W3CDTF">2010-01-27T17:08:18Z</dcterms:modified>
</cp:coreProperties>
</file>