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6" r:id="rId3"/>
    <p:sldId id="257" r:id="rId4"/>
    <p:sldId id="258" r:id="rId5"/>
    <p:sldId id="259" r:id="rId6"/>
    <p:sldId id="261" r:id="rId7"/>
    <p:sldId id="264" r:id="rId8"/>
    <p:sldId id="263" r:id="rId9"/>
    <p:sldId id="260" r:id="rId10"/>
    <p:sldId id="262" r:id="rId11"/>
    <p:sldId id="265" r:id="rId12"/>
    <p:sldId id="266" r:id="rId13"/>
  </p:sldIdLst>
  <p:sldSz cx="9144000" cy="6858000" type="screen4x3"/>
  <p:notesSz cx="99456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9" cy="342900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9" y="0"/>
            <a:ext cx="4309799" cy="342900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513910"/>
            <a:ext cx="4309799" cy="34290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9" y="6513910"/>
            <a:ext cx="4309799" cy="34290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B022A656-5089-4B69-8ED0-261F7574B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109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45" cy="342658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343" y="0"/>
            <a:ext cx="4309745" cy="342658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74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049" y="3256864"/>
            <a:ext cx="7955591" cy="3087150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725"/>
            <a:ext cx="4309745" cy="342658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343" y="6513725"/>
            <a:ext cx="4309745" cy="342658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21EA612B-42A0-4467-88D5-C58E7E657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03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20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4D02-8B3E-49E1-A84E-004E25CB7E3E}" type="datetime1">
              <a:rPr lang="ru-RU" smtClean="0"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4DC1-C445-4D0F-8DE4-818394CD7DA4}" type="datetime1">
              <a:rPr lang="ru-RU" smtClean="0"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FF6C-554F-48C2-9DF6-5AC5B54EFCB8}" type="datetime1">
              <a:rPr lang="ru-RU" smtClean="0"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74E-F46E-464B-AD66-B3ADA901E54D}" type="datetime1">
              <a:rPr lang="ru-RU" smtClean="0"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9119-726D-441F-9DA3-55DB71999967}" type="datetime1">
              <a:rPr lang="ru-RU" smtClean="0"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725D-725F-461B-9A77-66F106C240FC}" type="datetime1">
              <a:rPr lang="ru-RU" smtClean="0"/>
              <a:t>17.02.2013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755C-2268-4349-B20F-0EEBFE00147B}" type="datetime1">
              <a:rPr lang="ru-RU" smtClean="0"/>
              <a:t>17.02.2013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D19-99D8-4376-9268-318122E95A2F}" type="datetime1">
              <a:rPr lang="ru-RU" smtClean="0"/>
              <a:t>17.02.2013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0A46-D97C-483A-BCDB-783C21B4746D}" type="datetime1">
              <a:rPr lang="ru-RU" smtClean="0"/>
              <a:t>17.02.2013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820B-87C3-4DCA-BA78-D3EA07869330}" type="datetime1">
              <a:rPr lang="ru-RU" smtClean="0"/>
              <a:t>17.02.2013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0FEA-91DF-4EF0-B32D-6258E9DB19E5}" type="datetime1">
              <a:rPr lang="ru-RU" smtClean="0"/>
              <a:t>17.02.2013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B33B27-FEE7-47B2-8A18-E88D1E1C9FFF}" type="datetime1">
              <a:rPr lang="ru-RU" smtClean="0"/>
              <a:t>17.02.2013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175351" cy="1793167"/>
          </a:xfrm>
        </p:spPr>
        <p:txBody>
          <a:bodyPr anchor="t"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Презентация к уроку математики в 4 классе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теме:</a:t>
            </a:r>
            <a:b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Деление суммы на число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776864" cy="29523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I </a:t>
            </a:r>
            <a:r>
              <a:rPr lang="ru-RU" sz="2400" dirty="0" smtClean="0"/>
              <a:t>вариант                                   </a:t>
            </a:r>
            <a:r>
              <a:rPr lang="en-US" sz="2400" dirty="0" smtClean="0"/>
              <a:t>II</a:t>
            </a:r>
            <a:r>
              <a:rPr lang="ru-RU" sz="2400" dirty="0" smtClean="0"/>
              <a:t> вариант</a:t>
            </a:r>
          </a:p>
          <a:p>
            <a:pPr marL="0" indent="0" algn="ctr">
              <a:buNone/>
            </a:pPr>
            <a:r>
              <a:rPr lang="ru-RU" sz="2400" dirty="0" smtClean="0"/>
              <a:t>     (370+30) :4                              (360+80):40</a:t>
            </a:r>
          </a:p>
          <a:p>
            <a:pPr marL="0" indent="0" algn="ctr">
              <a:buNone/>
            </a:pPr>
            <a:r>
              <a:rPr lang="ru-RU" sz="2400" dirty="0" smtClean="0"/>
              <a:t>       (600+30):9                               (150+450):50</a:t>
            </a:r>
          </a:p>
          <a:p>
            <a:pPr marL="0" indent="0" algn="ctr">
              <a:buNone/>
            </a:pPr>
            <a:r>
              <a:rPr lang="ru-RU" sz="2400" dirty="0" smtClean="0"/>
              <a:t>   (280+280):70                           (235+45):4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7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688632" cy="85010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i="1" dirty="0" smtClean="0"/>
              <a:t>Задание на дом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1628800"/>
            <a:ext cx="5544616" cy="374441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/>
              <a:t>                   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b="1" i="1" dirty="0" smtClean="0"/>
              <a:t>                  «5»-уч. С. 47,№164</a:t>
            </a:r>
          </a:p>
          <a:p>
            <a:pPr marL="0" indent="0">
              <a:buNone/>
            </a:pPr>
            <a:endParaRPr lang="ru-RU" sz="2000" b="1" i="1" dirty="0"/>
          </a:p>
          <a:p>
            <a:pPr marL="0" indent="0">
              <a:buNone/>
            </a:pPr>
            <a:r>
              <a:rPr lang="ru-RU" sz="2000" b="1" i="1" dirty="0" smtClean="0"/>
              <a:t>                 «4»-Т.№2, С.31, №86</a:t>
            </a:r>
          </a:p>
          <a:p>
            <a:pPr marL="0" indent="0">
              <a:buNone/>
            </a:pPr>
            <a:endParaRPr lang="ru-RU" sz="2000" b="1" i="1" dirty="0" smtClean="0"/>
          </a:p>
          <a:p>
            <a:pPr marL="0" indent="0">
              <a:buNone/>
            </a:pPr>
            <a:r>
              <a:rPr lang="ru-RU" sz="2000" b="1" i="1" dirty="0" smtClean="0"/>
              <a:t>                   «3»-т.№2, с.31, №87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2718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1680" y="1988840"/>
            <a:ext cx="5832648" cy="28083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                     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               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             </a:t>
            </a:r>
            <a:r>
              <a:rPr lang="ru-RU" sz="4300" b="1" i="1" dirty="0" smtClean="0">
                <a:solidFill>
                  <a:schemeClr val="tx2"/>
                </a:solidFill>
              </a:rPr>
              <a:t>Спасибо </a:t>
            </a:r>
            <a:r>
              <a:rPr lang="ru-RU" sz="4300" b="1" i="1" dirty="0">
                <a:solidFill>
                  <a:schemeClr val="tx2"/>
                </a:solidFill>
              </a:rPr>
              <a:t>за урок!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               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2776"/>
            <a:ext cx="5976664" cy="3672408"/>
          </a:xfrm>
          <a:solidFill>
            <a:schemeClr val="bg1"/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60394"/>
              </p:ext>
            </p:extLst>
          </p:nvPr>
        </p:nvGraphicFramePr>
        <p:xfrm>
          <a:off x="1691680" y="1397000"/>
          <a:ext cx="59283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2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или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или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или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или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</a:t>
                      </a:r>
                      <a:endParaRPr lang="ru-RU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14551"/>
              </p:ext>
            </p:extLst>
          </p:nvPr>
        </p:nvGraphicFramePr>
        <p:xfrm>
          <a:off x="1691680" y="3068960"/>
          <a:ext cx="590465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1216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42981"/>
              </p:ext>
            </p:extLst>
          </p:nvPr>
        </p:nvGraphicFramePr>
        <p:xfrm>
          <a:off x="1691682" y="4437112"/>
          <a:ext cx="590465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931"/>
                <a:gridCol w="1180931"/>
                <a:gridCol w="1180931"/>
                <a:gridCol w="1180931"/>
                <a:gridCol w="118093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если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то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если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/>
                          </a:solidFill>
                        </a:rPr>
                        <a:t>то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5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984776" cy="410445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    Л,  И,  И,  И,  И,  И,  Л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0952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Задача №1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060848"/>
            <a:ext cx="7488832" cy="20882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На соревнования «Весёлые старты» прибыло </a:t>
            </a:r>
            <a:r>
              <a:rPr lang="ru-RU" sz="2400" b="1" dirty="0" smtClean="0"/>
              <a:t>5 </a:t>
            </a:r>
            <a:r>
              <a:rPr lang="ru-RU" sz="2400" dirty="0" smtClean="0"/>
              <a:t>команд по </a:t>
            </a:r>
            <a:r>
              <a:rPr lang="ru-RU" sz="2400" b="1" dirty="0" smtClean="0"/>
              <a:t>14</a:t>
            </a:r>
            <a:r>
              <a:rPr lang="ru-RU" sz="2400" dirty="0" smtClean="0"/>
              <a:t> девочек и </a:t>
            </a:r>
            <a:r>
              <a:rPr lang="ru-RU" sz="2400" b="1" dirty="0" smtClean="0"/>
              <a:t>16</a:t>
            </a:r>
            <a:r>
              <a:rPr lang="ru-RU" sz="2400" dirty="0" smtClean="0"/>
              <a:t> мальчиков в каждой.</a:t>
            </a:r>
          </a:p>
          <a:p>
            <a:pPr marL="0" indent="0">
              <a:buNone/>
            </a:pPr>
            <a:r>
              <a:rPr lang="ru-RU" sz="2400" dirty="0" smtClean="0"/>
              <a:t>       Сколько всего человек участвовало в соревнованиях?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99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2348880"/>
            <a:ext cx="6192688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en-US" dirty="0"/>
              <a:t> </a:t>
            </a:r>
            <a:r>
              <a:rPr lang="ru-RU" dirty="0" smtClean="0"/>
              <a:t>  (14+16)*5=150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14*5+16*5=150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3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560840" cy="18722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2400" dirty="0"/>
              <a:t> </a:t>
            </a:r>
            <a:r>
              <a:rPr lang="ru-RU" sz="2400" dirty="0" smtClean="0"/>
              <a:t>      </a:t>
            </a: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соревнования от нашей школы поехали </a:t>
            </a:r>
            <a:r>
              <a:rPr lang="ru-RU" sz="2400" b="1" dirty="0">
                <a:solidFill>
                  <a:schemeClr val="tx1"/>
                </a:solidFill>
              </a:rPr>
              <a:t>14 </a:t>
            </a:r>
            <a:r>
              <a:rPr lang="ru-RU" sz="2400" dirty="0">
                <a:solidFill>
                  <a:schemeClr val="tx1"/>
                </a:solidFill>
              </a:rPr>
              <a:t>девочек и </a:t>
            </a:r>
            <a:r>
              <a:rPr lang="ru-RU" sz="2400" b="1" dirty="0">
                <a:solidFill>
                  <a:schemeClr val="tx1"/>
                </a:solidFill>
              </a:rPr>
              <a:t>16 </a:t>
            </a:r>
            <a:r>
              <a:rPr lang="ru-RU" sz="2400" dirty="0">
                <a:solidFill>
                  <a:schemeClr val="tx1"/>
                </a:solidFill>
              </a:rPr>
              <a:t>мальчиков. Они разделились на </a:t>
            </a:r>
            <a:r>
              <a:rPr lang="ru-RU" sz="2400" b="1" dirty="0" smtClean="0">
                <a:solidFill>
                  <a:schemeClr val="tx1"/>
                </a:solidFill>
              </a:rPr>
              <a:t>2 </a:t>
            </a:r>
            <a:r>
              <a:rPr lang="ru-RU" sz="2400" dirty="0" smtClean="0">
                <a:solidFill>
                  <a:schemeClr val="tx1"/>
                </a:solidFill>
              </a:rPr>
              <a:t>группы.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     Сколько человек в каждой группе?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560840" cy="12241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/>
              <a:t>Задача </a:t>
            </a:r>
            <a:r>
              <a:rPr lang="ru-RU" sz="2400" dirty="0" smtClean="0"/>
              <a:t>№2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29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908720"/>
            <a:ext cx="6336704" cy="37444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</a:p>
          <a:p>
            <a:pPr marL="0" indent="0">
              <a:buNone/>
            </a:pPr>
            <a:r>
              <a:rPr lang="ru-RU" sz="3600" dirty="0" smtClean="0"/>
              <a:t>          (14+16):2=15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           14:2+16:2=15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6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764704"/>
            <a:ext cx="6840760" cy="410445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</a:t>
            </a:r>
          </a:p>
          <a:p>
            <a:pPr marL="0" indent="0">
              <a:buNone/>
            </a:pPr>
            <a:r>
              <a:rPr lang="ru-RU" sz="3600" dirty="0" smtClean="0"/>
              <a:t>           (</a:t>
            </a:r>
            <a:r>
              <a:rPr lang="ru-RU" sz="3600" dirty="0"/>
              <a:t>14+16)*5=150 </a:t>
            </a:r>
          </a:p>
          <a:p>
            <a:pPr marL="0" indent="0">
              <a:buNone/>
            </a:pPr>
            <a:r>
              <a:rPr lang="ru-RU" sz="3600" dirty="0" smtClean="0"/>
              <a:t>           (</a:t>
            </a:r>
            <a:r>
              <a:rPr lang="ru-RU" sz="3600" dirty="0"/>
              <a:t>14+16)*5=150 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           (</a:t>
            </a:r>
            <a:r>
              <a:rPr lang="ru-RU" sz="3600" dirty="0"/>
              <a:t>14+16):</a:t>
            </a:r>
            <a:r>
              <a:rPr lang="ru-RU" sz="3600" dirty="0" smtClean="0"/>
              <a:t>2=15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           14:2+16:2=15</a:t>
            </a: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59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229600" cy="29523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    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</a:t>
            </a:r>
            <a:r>
              <a:rPr lang="ru-RU" sz="4400" b="1" i="1" dirty="0" smtClean="0"/>
              <a:t>Деление суммы на число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6222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272</TotalTime>
  <Words>241</Words>
  <Application>Microsoft Office PowerPoint</Application>
  <PresentationFormat>Экран (4:3)</PresentationFormat>
  <Paragraphs>82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к уроку математики в 4 классе  по теме: “Деление суммы на число”.</vt:lpstr>
      <vt:lpstr>Презентация PowerPoint</vt:lpstr>
      <vt:lpstr>Презентация PowerPoint</vt:lpstr>
      <vt:lpstr>Задача №1</vt:lpstr>
      <vt:lpstr>Презентация PowerPoint</vt:lpstr>
      <vt:lpstr>Задача №2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на дом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cp:lastPrinted>2013-02-17T13:15:42Z</cp:lastPrinted>
  <dcterms:created xsi:type="dcterms:W3CDTF">2013-02-17T07:16:27Z</dcterms:created>
  <dcterms:modified xsi:type="dcterms:W3CDTF">2013-02-17T13:18:12Z</dcterms:modified>
</cp:coreProperties>
</file>