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67" r:id="rId2"/>
    <p:sldId id="256" r:id="rId3"/>
    <p:sldId id="257" r:id="rId4"/>
    <p:sldId id="258" r:id="rId5"/>
    <p:sldId id="259" r:id="rId6"/>
    <p:sldId id="261" r:id="rId7"/>
    <p:sldId id="264" r:id="rId8"/>
    <p:sldId id="263" r:id="rId9"/>
    <p:sldId id="260" r:id="rId10"/>
    <p:sldId id="262" r:id="rId11"/>
    <p:sldId id="265" r:id="rId12"/>
    <p:sldId id="266" r:id="rId13"/>
  </p:sldIdLst>
  <p:sldSz cx="9144000" cy="6858000" type="screen4x3"/>
  <p:notesSz cx="9945688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8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9799" cy="342900"/>
          </a:xfrm>
          <a:prstGeom prst="rect">
            <a:avLst/>
          </a:prstGeom>
        </p:spPr>
        <p:txBody>
          <a:bodyPr vert="horz" lIns="92528" tIns="46264" rIns="92528" bIns="46264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33589" y="0"/>
            <a:ext cx="4309799" cy="342900"/>
          </a:xfrm>
          <a:prstGeom prst="rect">
            <a:avLst/>
          </a:prstGeom>
        </p:spPr>
        <p:txBody>
          <a:bodyPr vert="horz" lIns="92528" tIns="46264" rIns="92528" bIns="46264" rtlCol="0"/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2" y="6513910"/>
            <a:ext cx="4309799" cy="342900"/>
          </a:xfrm>
          <a:prstGeom prst="rect">
            <a:avLst/>
          </a:prstGeom>
        </p:spPr>
        <p:txBody>
          <a:bodyPr vert="horz" lIns="92528" tIns="46264" rIns="92528" bIns="46264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33589" y="6513910"/>
            <a:ext cx="4309799" cy="342900"/>
          </a:xfrm>
          <a:prstGeom prst="rect">
            <a:avLst/>
          </a:prstGeom>
        </p:spPr>
        <p:txBody>
          <a:bodyPr vert="horz" lIns="92528" tIns="46264" rIns="92528" bIns="46264" rtlCol="0" anchor="b"/>
          <a:lstStyle>
            <a:lvl1pPr algn="r">
              <a:defRPr sz="1200"/>
            </a:lvl1pPr>
          </a:lstStyle>
          <a:p>
            <a:fld id="{B022A656-5089-4B69-8ED0-261F7574B3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501092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9745" cy="342658"/>
          </a:xfrm>
          <a:prstGeom prst="rect">
            <a:avLst/>
          </a:prstGeom>
        </p:spPr>
        <p:txBody>
          <a:bodyPr vert="horz" lIns="92528" tIns="46264" rIns="92528" bIns="46264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34343" y="0"/>
            <a:ext cx="4309745" cy="342658"/>
          </a:xfrm>
          <a:prstGeom prst="rect">
            <a:avLst/>
          </a:prstGeom>
        </p:spPr>
        <p:txBody>
          <a:bodyPr vert="horz" lIns="92528" tIns="46264" rIns="92528" bIns="46264" rtlCol="0"/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259138" y="514350"/>
            <a:ext cx="3427412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528" tIns="46264" rIns="92528" bIns="46264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5049" y="3256864"/>
            <a:ext cx="7955591" cy="3087150"/>
          </a:xfrm>
          <a:prstGeom prst="rect">
            <a:avLst/>
          </a:prstGeom>
        </p:spPr>
        <p:txBody>
          <a:bodyPr vert="horz" lIns="92528" tIns="46264" rIns="92528" bIns="46264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725"/>
            <a:ext cx="4309745" cy="342658"/>
          </a:xfrm>
          <a:prstGeom prst="rect">
            <a:avLst/>
          </a:prstGeom>
        </p:spPr>
        <p:txBody>
          <a:bodyPr vert="horz" lIns="92528" tIns="46264" rIns="92528" bIns="46264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34343" y="6513725"/>
            <a:ext cx="4309745" cy="342658"/>
          </a:xfrm>
          <a:prstGeom prst="rect">
            <a:avLst/>
          </a:prstGeom>
        </p:spPr>
        <p:txBody>
          <a:bodyPr vert="horz" lIns="92528" tIns="46264" rIns="92528" bIns="46264" rtlCol="0" anchor="b"/>
          <a:lstStyle>
            <a:lvl1pPr algn="r">
              <a:defRPr sz="1200"/>
            </a:lvl1pPr>
          </a:lstStyle>
          <a:p>
            <a:fld id="{21EA612B-42A0-4467-88D5-C58E7E657B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420389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14205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92395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74D02-8B3E-49E1-A84E-004E25CB7E3E}" type="datetime1">
              <a:rPr lang="ru-RU" smtClean="0"/>
              <a:t>17.02.2013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94DC1-C445-4D0F-8DE4-818394CD7DA4}" type="datetime1">
              <a:rPr lang="ru-RU" smtClean="0"/>
              <a:t>17.02.2013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7FF6C-554F-48C2-9DF6-5AC5B54EFCB8}" type="datetime1">
              <a:rPr lang="ru-RU" smtClean="0"/>
              <a:t>17.02.2013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4C74E-F46E-464B-AD66-B3ADA901E54D}" type="datetime1">
              <a:rPr lang="ru-RU" smtClean="0"/>
              <a:t>17.02.2013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9119-726D-441F-9DA3-55DB71999967}" type="datetime1">
              <a:rPr lang="ru-RU" smtClean="0"/>
              <a:t>17.02.2013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F725D-725F-461B-9A77-66F106C240FC}" type="datetime1">
              <a:rPr lang="ru-RU" smtClean="0"/>
              <a:t>17.02.2013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2755C-2268-4349-B20F-0EEBFE00147B}" type="datetime1">
              <a:rPr lang="ru-RU" smtClean="0"/>
              <a:t>17.02.2013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E5D19-99D8-4376-9268-318122E95A2F}" type="datetime1">
              <a:rPr lang="ru-RU" smtClean="0"/>
              <a:t>17.02.2013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C0A46-D97C-483A-BCDB-783C21B4746D}" type="datetime1">
              <a:rPr lang="ru-RU" smtClean="0"/>
              <a:t>17.02.2013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E820B-87C3-4DCA-BA78-D3EA07869330}" type="datetime1">
              <a:rPr lang="ru-RU" smtClean="0"/>
              <a:t>17.02.2013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40FEA-91DF-4EF0-B32D-6258E9DB19E5}" type="datetime1">
              <a:rPr lang="ru-RU" smtClean="0"/>
              <a:t>17.02.2013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CB33B27-FEE7-47B2-8A18-E88D1E1C9FFF}" type="datetime1">
              <a:rPr lang="ru-RU" smtClean="0"/>
              <a:t>17.02.2013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971600" y="908720"/>
            <a:ext cx="7175351" cy="1793167"/>
          </a:xfrm>
        </p:spPr>
        <p:txBody>
          <a:bodyPr anchor="t"/>
          <a:lstStyle/>
          <a:p>
            <a:pPr marL="182880" indent="0" algn="ctr">
              <a:buNone/>
            </a:pPr>
            <a:r>
              <a:rPr lang="ru-RU" sz="4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Презентация к уроку математики в 4 классе </a:t>
            </a:r>
            <a:r>
              <a:rPr lang="en-US" sz="4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по теме:</a:t>
            </a:r>
            <a:br>
              <a:rPr lang="ru-RU" sz="4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ru-RU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Деление суммы на число</a:t>
            </a:r>
            <a:r>
              <a:rPr lang="en-US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ru-RU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2022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11560" y="1484784"/>
            <a:ext cx="7776864" cy="2952328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dirty="0" smtClean="0"/>
              <a:t>     </a:t>
            </a:r>
            <a:r>
              <a:rPr lang="en-US" sz="2400" dirty="0" smtClean="0"/>
              <a:t>I </a:t>
            </a:r>
            <a:r>
              <a:rPr lang="ru-RU" sz="2400" dirty="0" smtClean="0"/>
              <a:t>вариант                                   </a:t>
            </a:r>
            <a:r>
              <a:rPr lang="en-US" sz="2400" dirty="0" smtClean="0"/>
              <a:t>II</a:t>
            </a:r>
            <a:r>
              <a:rPr lang="ru-RU" sz="2400" dirty="0" smtClean="0"/>
              <a:t> вариант</a:t>
            </a:r>
          </a:p>
          <a:p>
            <a:pPr marL="0" indent="0" algn="ctr">
              <a:buNone/>
            </a:pPr>
            <a:r>
              <a:rPr lang="ru-RU" sz="2400" dirty="0" smtClean="0"/>
              <a:t>     (370+30) :4                              (360+80):40</a:t>
            </a:r>
          </a:p>
          <a:p>
            <a:pPr marL="0" indent="0" algn="ctr">
              <a:buNone/>
            </a:pPr>
            <a:r>
              <a:rPr lang="ru-RU" sz="2400" dirty="0" smtClean="0"/>
              <a:t>       (600+30):9                               (150+450):50</a:t>
            </a:r>
          </a:p>
          <a:p>
            <a:pPr marL="0" indent="0" algn="ctr">
              <a:buNone/>
            </a:pPr>
            <a:r>
              <a:rPr lang="ru-RU" sz="2400" dirty="0" smtClean="0"/>
              <a:t>   (280+280):70                           (235+45):4 </a:t>
            </a:r>
          </a:p>
          <a:p>
            <a:pPr marL="0" indent="0">
              <a:buNone/>
            </a:pPr>
            <a:endParaRPr lang="ru-RU" sz="2400" dirty="0" smtClean="0"/>
          </a:p>
          <a:p>
            <a:pPr marL="0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55791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274638"/>
            <a:ext cx="5688632" cy="850106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2400" i="1" dirty="0" smtClean="0"/>
              <a:t>Задание на дом</a:t>
            </a:r>
            <a:endParaRPr lang="ru-RU" sz="2400" i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619672" y="1628800"/>
            <a:ext cx="5544616" cy="3744416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i="1" dirty="0" smtClean="0"/>
              <a:t>                   </a:t>
            </a:r>
          </a:p>
          <a:p>
            <a:pPr marL="0" indent="0">
              <a:buNone/>
            </a:pPr>
            <a:endParaRPr lang="ru-RU" sz="2000" i="1" dirty="0"/>
          </a:p>
          <a:p>
            <a:pPr marL="0" indent="0">
              <a:buNone/>
            </a:pPr>
            <a:r>
              <a:rPr lang="ru-RU" sz="2000" b="1" i="1" dirty="0" smtClean="0"/>
              <a:t>                  «5»-уч. С. 47,№164</a:t>
            </a:r>
          </a:p>
          <a:p>
            <a:pPr marL="0" indent="0">
              <a:buNone/>
            </a:pPr>
            <a:endParaRPr lang="ru-RU" sz="2000" b="1" i="1" dirty="0"/>
          </a:p>
          <a:p>
            <a:pPr marL="0" indent="0">
              <a:buNone/>
            </a:pPr>
            <a:r>
              <a:rPr lang="ru-RU" sz="2000" b="1" i="1" dirty="0" smtClean="0"/>
              <a:t>                 «4»-Т.№2, С.31, №86</a:t>
            </a:r>
          </a:p>
          <a:p>
            <a:pPr marL="0" indent="0">
              <a:buNone/>
            </a:pPr>
            <a:endParaRPr lang="ru-RU" sz="2000" b="1" i="1" dirty="0" smtClean="0"/>
          </a:p>
          <a:p>
            <a:pPr marL="0" indent="0">
              <a:buNone/>
            </a:pPr>
            <a:r>
              <a:rPr lang="ru-RU" sz="2000" b="1" i="1" dirty="0" smtClean="0"/>
              <a:t>                   «3»-т.№2, с.31, №87 </a:t>
            </a:r>
            <a:endParaRPr lang="ru-RU" sz="2000" b="1" i="1" dirty="0"/>
          </a:p>
        </p:txBody>
      </p:sp>
    </p:spTree>
    <p:extLst>
      <p:ext uri="{BB962C8B-B14F-4D97-AF65-F5344CB8AC3E}">
        <p14:creationId xmlns:p14="http://schemas.microsoft.com/office/powerpoint/2010/main" val="2271891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691680" y="1988840"/>
            <a:ext cx="5832648" cy="2808312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 smtClean="0"/>
              <a:t>                          </a:t>
            </a:r>
          </a:p>
          <a:p>
            <a:pPr marL="0" indent="0">
              <a:buNone/>
            </a:pPr>
            <a:r>
              <a:rPr lang="ru-RU" b="1" i="1" dirty="0" smtClean="0">
                <a:solidFill>
                  <a:schemeClr val="tx2"/>
                </a:solidFill>
              </a:rPr>
              <a:t>               </a:t>
            </a:r>
          </a:p>
          <a:p>
            <a:pPr marL="0" indent="0">
              <a:buNone/>
            </a:pPr>
            <a:r>
              <a:rPr lang="ru-RU" b="1" i="1" dirty="0">
                <a:solidFill>
                  <a:schemeClr val="tx2"/>
                </a:solidFill>
              </a:rPr>
              <a:t> </a:t>
            </a:r>
            <a:r>
              <a:rPr lang="ru-RU" b="1" i="1" dirty="0" smtClean="0">
                <a:solidFill>
                  <a:schemeClr val="tx2"/>
                </a:solidFill>
              </a:rPr>
              <a:t>             </a:t>
            </a:r>
            <a:r>
              <a:rPr lang="ru-RU" sz="4300" b="1" i="1" dirty="0" smtClean="0">
                <a:solidFill>
                  <a:schemeClr val="tx2"/>
                </a:solidFill>
              </a:rPr>
              <a:t>Спасибо </a:t>
            </a:r>
            <a:r>
              <a:rPr lang="ru-RU" sz="4300" b="1" i="1" dirty="0">
                <a:solidFill>
                  <a:schemeClr val="tx2"/>
                </a:solidFill>
              </a:rPr>
              <a:t>за урок!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b="1" i="1" dirty="0">
                <a:solidFill>
                  <a:schemeClr val="tx2"/>
                </a:solidFill>
              </a:rPr>
              <a:t> </a:t>
            </a:r>
            <a:r>
              <a:rPr lang="ru-RU" b="1" i="1" dirty="0" smtClean="0">
                <a:solidFill>
                  <a:schemeClr val="tx2"/>
                </a:solidFill>
              </a:rPr>
              <a:t>               </a:t>
            </a:r>
            <a:endParaRPr lang="ru-RU" b="1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9944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19672" y="1412776"/>
            <a:ext cx="5976664" cy="3672408"/>
          </a:xfrm>
          <a:solidFill>
            <a:schemeClr val="bg1"/>
          </a:solidFill>
        </p:spPr>
        <p:txBody>
          <a:bodyPr/>
          <a:lstStyle/>
          <a:p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5160394"/>
              </p:ext>
            </p:extLst>
          </p:nvPr>
        </p:nvGraphicFramePr>
        <p:xfrm>
          <a:off x="1691680" y="1397000"/>
          <a:ext cx="592832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632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и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2"/>
                          </a:solidFill>
                        </a:rPr>
                        <a:t>или</a:t>
                      </a:r>
                      <a:endParaRPr lang="ru-RU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л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И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л</a:t>
                      </a:r>
                      <a:endParaRPr lang="ru-RU" b="1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2"/>
                          </a:solidFill>
                        </a:rPr>
                        <a:t>или</a:t>
                      </a:r>
                      <a:endParaRPr lang="ru-RU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и</a:t>
                      </a:r>
                      <a:endParaRPr lang="ru-RU" b="1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И</a:t>
                      </a:r>
                      <a:endParaRPr lang="ru-RU" b="1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и</a:t>
                      </a:r>
                      <a:endParaRPr lang="ru-RU" b="1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2"/>
                          </a:solidFill>
                        </a:rPr>
                        <a:t>или</a:t>
                      </a:r>
                      <a:endParaRPr lang="ru-RU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и</a:t>
                      </a:r>
                      <a:endParaRPr lang="ru-RU" b="1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И</a:t>
                      </a:r>
                      <a:endParaRPr lang="ru-RU" b="1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л</a:t>
                      </a:r>
                      <a:endParaRPr lang="ru-RU" b="1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2"/>
                          </a:solidFill>
                        </a:rPr>
                        <a:t>или</a:t>
                      </a:r>
                      <a:endParaRPr lang="ru-RU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л</a:t>
                      </a:r>
                      <a:endParaRPr lang="ru-RU" b="1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Л</a:t>
                      </a:r>
                      <a:endParaRPr lang="ru-RU" b="1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0014551"/>
              </p:ext>
            </p:extLst>
          </p:nvPr>
        </p:nvGraphicFramePr>
        <p:xfrm>
          <a:off x="1691680" y="3068960"/>
          <a:ext cx="5904656" cy="110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/>
                <a:gridCol w="1512168"/>
                <a:gridCol w="1512168"/>
                <a:gridCol w="151216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и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2"/>
                          </a:solidFill>
                        </a:rPr>
                        <a:t>и</a:t>
                      </a:r>
                      <a:endParaRPr lang="ru-RU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и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И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492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л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2"/>
                          </a:solidFill>
                        </a:rPr>
                        <a:t>и</a:t>
                      </a:r>
                      <a:endParaRPr lang="ru-RU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л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Л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л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2"/>
                          </a:solidFill>
                        </a:rPr>
                        <a:t>и</a:t>
                      </a:r>
                      <a:endParaRPr lang="ru-RU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л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л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5242981"/>
              </p:ext>
            </p:extLst>
          </p:nvPr>
        </p:nvGraphicFramePr>
        <p:xfrm>
          <a:off x="1691682" y="4437112"/>
          <a:ext cx="5904655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0931"/>
                <a:gridCol w="1180931"/>
                <a:gridCol w="1180931"/>
                <a:gridCol w="1180931"/>
                <a:gridCol w="1180931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2"/>
                          </a:solidFill>
                        </a:rPr>
                        <a:t>если</a:t>
                      </a:r>
                      <a:endParaRPr lang="ru-RU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и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2"/>
                          </a:solidFill>
                        </a:rPr>
                        <a:t>то</a:t>
                      </a:r>
                      <a:endParaRPr lang="ru-RU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и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И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2"/>
                          </a:solidFill>
                        </a:rPr>
                        <a:t>если</a:t>
                      </a:r>
                      <a:endParaRPr lang="ru-RU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и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2"/>
                          </a:solidFill>
                        </a:rPr>
                        <a:t>то</a:t>
                      </a:r>
                      <a:endParaRPr lang="ru-RU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л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Л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3563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87624" y="1340768"/>
            <a:ext cx="6984776" cy="4104456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      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  </a:t>
            </a:r>
          </a:p>
          <a:p>
            <a:pPr marL="0" indent="0">
              <a:buNone/>
            </a:pP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ru-RU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sz="36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3600" b="1" dirty="0" smtClean="0">
                <a:solidFill>
                  <a:schemeClr val="tx2">
                    <a:lumMod val="50000"/>
                  </a:schemeClr>
                </a:solidFill>
              </a:rPr>
              <a:t>     Л,  И,  И,  И,  И,  И,  Л</a:t>
            </a:r>
            <a:endParaRPr lang="ru-RU" sz="36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1590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404664"/>
            <a:ext cx="7509520" cy="114300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2400" dirty="0" smtClean="0"/>
              <a:t>Задача №1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15616" y="2060848"/>
            <a:ext cx="7488832" cy="2088232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/>
              <a:t>       На соревнования «Весёлые старты» прибыло </a:t>
            </a:r>
            <a:r>
              <a:rPr lang="ru-RU" sz="2400" b="1" dirty="0" smtClean="0"/>
              <a:t>5 </a:t>
            </a:r>
            <a:r>
              <a:rPr lang="ru-RU" sz="2400" dirty="0" smtClean="0"/>
              <a:t>команд по </a:t>
            </a:r>
            <a:r>
              <a:rPr lang="ru-RU" sz="2400" b="1" dirty="0" smtClean="0"/>
              <a:t>14</a:t>
            </a:r>
            <a:r>
              <a:rPr lang="ru-RU" sz="2400" dirty="0" smtClean="0"/>
              <a:t> девочек и </a:t>
            </a:r>
            <a:r>
              <a:rPr lang="ru-RU" sz="2400" b="1" dirty="0" smtClean="0"/>
              <a:t>16</a:t>
            </a:r>
            <a:r>
              <a:rPr lang="ru-RU" sz="2400" dirty="0" smtClean="0"/>
              <a:t> мальчиков в каждой.</a:t>
            </a:r>
          </a:p>
          <a:p>
            <a:pPr marL="0" indent="0">
              <a:buNone/>
            </a:pPr>
            <a:r>
              <a:rPr lang="ru-RU" sz="2400" dirty="0" smtClean="0"/>
              <a:t>       Сколько всего человек участвовало в соревнованиях?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799942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547664" y="2348880"/>
            <a:ext cx="6192688" cy="144016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           </a:t>
            </a:r>
            <a:r>
              <a:rPr lang="en-US" dirty="0"/>
              <a:t> </a:t>
            </a:r>
            <a:r>
              <a:rPr lang="ru-RU" dirty="0" smtClean="0"/>
              <a:t>  (14+16)*5=150 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              14*5+16*5=150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4301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600" y="2420888"/>
            <a:ext cx="7560840" cy="1872208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ru-RU" sz="2400" dirty="0"/>
              <a:t> </a:t>
            </a:r>
            <a:r>
              <a:rPr lang="ru-RU" sz="2400" dirty="0" smtClean="0"/>
              <a:t>      </a:t>
            </a:r>
            <a:r>
              <a:rPr lang="ru-RU" sz="2400" dirty="0" smtClean="0">
                <a:solidFill>
                  <a:schemeClr val="tx1"/>
                </a:solidFill>
              </a:rPr>
              <a:t>На </a:t>
            </a:r>
            <a:r>
              <a:rPr lang="ru-RU" sz="2400" dirty="0">
                <a:solidFill>
                  <a:schemeClr val="tx1"/>
                </a:solidFill>
              </a:rPr>
              <a:t>соревнования от нашей школы поехали </a:t>
            </a:r>
            <a:r>
              <a:rPr lang="ru-RU" sz="2400" b="1" dirty="0">
                <a:solidFill>
                  <a:schemeClr val="tx1"/>
                </a:solidFill>
              </a:rPr>
              <a:t>14 </a:t>
            </a:r>
            <a:r>
              <a:rPr lang="ru-RU" sz="2400" dirty="0">
                <a:solidFill>
                  <a:schemeClr val="tx1"/>
                </a:solidFill>
              </a:rPr>
              <a:t>девочек и </a:t>
            </a:r>
            <a:r>
              <a:rPr lang="ru-RU" sz="2400" b="1" dirty="0">
                <a:solidFill>
                  <a:schemeClr val="tx1"/>
                </a:solidFill>
              </a:rPr>
              <a:t>16 </a:t>
            </a:r>
            <a:r>
              <a:rPr lang="ru-RU" sz="2400" dirty="0">
                <a:solidFill>
                  <a:schemeClr val="tx1"/>
                </a:solidFill>
              </a:rPr>
              <a:t>мальчиков. Они разделились на </a:t>
            </a:r>
            <a:r>
              <a:rPr lang="ru-RU" sz="2400" b="1" dirty="0" smtClean="0">
                <a:solidFill>
                  <a:schemeClr val="tx1"/>
                </a:solidFill>
              </a:rPr>
              <a:t>2 </a:t>
            </a:r>
            <a:r>
              <a:rPr lang="ru-RU" sz="2400" dirty="0" smtClean="0">
                <a:solidFill>
                  <a:schemeClr val="tx1"/>
                </a:solidFill>
              </a:rPr>
              <a:t>группы.</a:t>
            </a:r>
            <a:endParaRPr lang="ru-RU" sz="2400" dirty="0">
              <a:solidFill>
                <a:schemeClr val="tx1"/>
              </a:solidFill>
            </a:endParaRPr>
          </a:p>
          <a:p>
            <a:pPr algn="l"/>
            <a:r>
              <a:rPr lang="ru-RU" sz="2400" dirty="0">
                <a:solidFill>
                  <a:schemeClr val="tx1"/>
                </a:solidFill>
              </a:rPr>
              <a:t>     Сколько человек в каждой группе?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332656"/>
            <a:ext cx="7560840" cy="1224136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2400" dirty="0"/>
              <a:t>Задача </a:t>
            </a:r>
            <a:r>
              <a:rPr lang="ru-RU" sz="2400" dirty="0" smtClean="0"/>
              <a:t>№2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552926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619672" y="908720"/>
            <a:ext cx="6336704" cy="3744416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          </a:t>
            </a:r>
          </a:p>
          <a:p>
            <a:pPr marL="0" indent="0">
              <a:buNone/>
            </a:pPr>
            <a:r>
              <a:rPr lang="ru-RU" sz="3600" dirty="0" smtClean="0"/>
              <a:t>          (14+16):2=15</a:t>
            </a:r>
          </a:p>
          <a:p>
            <a:pPr marL="0" indent="0">
              <a:buNone/>
            </a:pPr>
            <a:endParaRPr lang="ru-RU" sz="3600" dirty="0" smtClean="0"/>
          </a:p>
          <a:p>
            <a:pPr marL="0" indent="0">
              <a:buNone/>
            </a:pPr>
            <a:r>
              <a:rPr lang="ru-RU" sz="3600" dirty="0" smtClean="0"/>
              <a:t>           14:2+16:2=15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146485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259632" y="764704"/>
            <a:ext cx="6840760" cy="4104456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                  </a:t>
            </a:r>
          </a:p>
          <a:p>
            <a:pPr marL="0" indent="0">
              <a:buNone/>
            </a:pPr>
            <a:r>
              <a:rPr lang="ru-RU" sz="3600" dirty="0" smtClean="0"/>
              <a:t>           (</a:t>
            </a:r>
            <a:r>
              <a:rPr lang="ru-RU" sz="3600" dirty="0"/>
              <a:t>14+16)*5=150 </a:t>
            </a:r>
          </a:p>
          <a:p>
            <a:pPr marL="0" indent="0">
              <a:buNone/>
            </a:pPr>
            <a:r>
              <a:rPr lang="ru-RU" sz="3600" dirty="0" smtClean="0"/>
              <a:t>           (</a:t>
            </a:r>
            <a:r>
              <a:rPr lang="ru-RU" sz="3600" dirty="0"/>
              <a:t>14+16)*5=150 </a:t>
            </a:r>
            <a:endParaRPr lang="ru-RU" sz="3600" dirty="0" smtClean="0"/>
          </a:p>
          <a:p>
            <a:pPr marL="0" indent="0">
              <a:buNone/>
            </a:pPr>
            <a:endParaRPr lang="ru-RU" sz="3600" dirty="0"/>
          </a:p>
          <a:p>
            <a:pPr marL="0" indent="0">
              <a:buNone/>
            </a:pPr>
            <a:r>
              <a:rPr lang="ru-RU" sz="3600" dirty="0" smtClean="0"/>
              <a:t>           (</a:t>
            </a:r>
            <a:r>
              <a:rPr lang="ru-RU" sz="3600" dirty="0"/>
              <a:t>14+16):</a:t>
            </a:r>
            <a:r>
              <a:rPr lang="ru-RU" sz="3600" dirty="0" smtClean="0"/>
              <a:t>2=15</a:t>
            </a:r>
            <a:endParaRPr lang="ru-RU" sz="3600" dirty="0"/>
          </a:p>
          <a:p>
            <a:pPr marL="0" indent="0">
              <a:buNone/>
            </a:pPr>
            <a:r>
              <a:rPr lang="ru-RU" sz="3600" dirty="0" smtClean="0"/>
              <a:t>           14:2+16:2=15</a:t>
            </a:r>
            <a:endParaRPr lang="ru-RU" sz="3600" dirty="0"/>
          </a:p>
          <a:p>
            <a:pPr marL="0" indent="0">
              <a:buNone/>
            </a:pP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015992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11560" y="1340768"/>
            <a:ext cx="8229600" cy="2952328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400" dirty="0" smtClean="0"/>
              <a:t>        </a:t>
            </a:r>
          </a:p>
          <a:p>
            <a:pPr marL="0" indent="0">
              <a:buNone/>
            </a:pPr>
            <a:r>
              <a:rPr lang="ru-RU" sz="4400" dirty="0"/>
              <a:t> </a:t>
            </a:r>
            <a:r>
              <a:rPr lang="ru-RU" sz="4400" dirty="0" smtClean="0"/>
              <a:t>  </a:t>
            </a:r>
            <a:r>
              <a:rPr lang="ru-RU" sz="4400" b="1" i="1" dirty="0" smtClean="0"/>
              <a:t>Деление суммы на число</a:t>
            </a:r>
            <a:endParaRPr lang="ru-RU" sz="4400" b="1" i="1" dirty="0"/>
          </a:p>
        </p:txBody>
      </p:sp>
    </p:spTree>
    <p:extLst>
      <p:ext uri="{BB962C8B-B14F-4D97-AF65-F5344CB8AC3E}">
        <p14:creationId xmlns:p14="http://schemas.microsoft.com/office/powerpoint/2010/main" val="622281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272</TotalTime>
  <Words>241</Words>
  <Application>Microsoft Office PowerPoint</Application>
  <PresentationFormat>Экран (4:3)</PresentationFormat>
  <Paragraphs>82</Paragraphs>
  <Slides>12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Воздушный поток</vt:lpstr>
      <vt:lpstr>Презентация к уроку математики в 4 классе  по теме: “Деление суммы на число”.</vt:lpstr>
      <vt:lpstr>Презентация PowerPoint</vt:lpstr>
      <vt:lpstr>Презентация PowerPoint</vt:lpstr>
      <vt:lpstr>Задача №1</vt:lpstr>
      <vt:lpstr>Презентация PowerPoint</vt:lpstr>
      <vt:lpstr>Задача №2</vt:lpstr>
      <vt:lpstr>Презентация PowerPoint</vt:lpstr>
      <vt:lpstr>Презентация PowerPoint</vt:lpstr>
      <vt:lpstr>Презентация PowerPoint</vt:lpstr>
      <vt:lpstr>Презентация PowerPoint</vt:lpstr>
      <vt:lpstr>Задание на дом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19</cp:revision>
  <cp:lastPrinted>2013-02-17T13:15:42Z</cp:lastPrinted>
  <dcterms:created xsi:type="dcterms:W3CDTF">2013-02-17T07:16:27Z</dcterms:created>
  <dcterms:modified xsi:type="dcterms:W3CDTF">2013-02-17T13:18:12Z</dcterms:modified>
</cp:coreProperties>
</file>