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5" r:id="rId9"/>
    <p:sldId id="266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44"/>
      </p:cViewPr>
      <p:guideLst>
        <p:guide orient="horz" pos="2160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4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9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50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4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4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9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3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5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7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0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3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1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DBE1E2-F702-4803-B06D-7CE90DE3F0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6C25-3378-47B7-BB13-D995A3993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58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3069" y="99419"/>
            <a:ext cx="8825658" cy="3329581"/>
          </a:xfrm>
        </p:spPr>
        <p:txBody>
          <a:bodyPr/>
          <a:lstStyle/>
          <a:p>
            <a:r>
              <a:rPr lang="ru-RU" dirty="0" smtClean="0"/>
              <a:t>«У меня это хорошо получается»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840" y="3788229"/>
            <a:ext cx="11327331" cy="2358571"/>
          </a:xfrm>
        </p:spPr>
        <p:txBody>
          <a:bodyPr>
            <a:normAutofit/>
          </a:bodyPr>
          <a:lstStyle/>
          <a:p>
            <a:r>
              <a:rPr lang="ru-RU" sz="4400" b="1" i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Ковалюк </a:t>
            </a:r>
            <a:r>
              <a:rPr lang="ru-RU" sz="4400" b="1" i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</a:t>
            </a:r>
            <a:r>
              <a:rPr lang="ru-RU" sz="4400" b="1" i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лег </a:t>
            </a:r>
            <a:r>
              <a:rPr lang="ru-RU" sz="4400" b="1" i="1" u="sng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</a:t>
            </a:r>
            <a:r>
              <a:rPr lang="ru-RU" sz="4400" b="1" i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еннадьевич</a:t>
            </a:r>
          </a:p>
          <a:p>
            <a:r>
              <a:rPr lang="ru-RU" sz="4400" b="1" i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МБОУ СОШ №20</a:t>
            </a:r>
          </a:p>
          <a:p>
            <a:r>
              <a:rPr lang="ru-RU" sz="4400" b="1" i="1" u="sng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Посёлок Зеленый</a:t>
            </a:r>
            <a:endParaRPr lang="ru-RU" sz="4400" b="1" i="1" u="sng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020" y="-202655"/>
            <a:ext cx="2114550" cy="7191375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934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953" y="103802"/>
            <a:ext cx="9404723" cy="1051229"/>
          </a:xfrm>
        </p:spPr>
        <p:txBody>
          <a:bodyPr/>
          <a:lstStyle/>
          <a:p>
            <a:pPr algn="ctr"/>
            <a:r>
              <a:rPr lang="ru-RU" dirty="0" smtClean="0"/>
              <a:t>Олег Геннадьевич, Вы лучший!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414" y="2052638"/>
            <a:ext cx="666294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88" y="0"/>
            <a:ext cx="10306180" cy="77296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0951" y="469232"/>
            <a:ext cx="12227678" cy="1432143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Спасибо за внимание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20400" y="-778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466" y="890337"/>
            <a:ext cx="6803985" cy="5967663"/>
          </a:xfrm>
        </p:spPr>
      </p:pic>
      <p:sp>
        <p:nvSpPr>
          <p:cNvPr id="8" name="Прямоугольник 7"/>
          <p:cNvSpPr/>
          <p:nvPr/>
        </p:nvSpPr>
        <p:spPr>
          <a:xfrm>
            <a:off x="84221" y="427310"/>
            <a:ext cx="119714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Родился 21.12.1991 года в городе Железнодорожный, Московская Область.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000" b="1" u="sng" dirty="0" smtClean="0"/>
              <a:t>Папа</a:t>
            </a:r>
            <a:r>
              <a:rPr lang="ru-RU" sz="2000" dirty="0"/>
              <a:t>: </a:t>
            </a:r>
            <a:r>
              <a:rPr lang="ru-RU" sz="2000" dirty="0" err="1"/>
              <a:t>Ковалюк</a:t>
            </a:r>
            <a:r>
              <a:rPr lang="ru-RU" sz="2000" dirty="0"/>
              <a:t> Геннадий Владимирович, </a:t>
            </a:r>
            <a:endParaRPr lang="ru-RU" sz="2000" dirty="0" smtClean="0"/>
          </a:p>
          <a:p>
            <a:r>
              <a:rPr lang="ru-RU" sz="2000" dirty="0" smtClean="0"/>
              <a:t>полковник </a:t>
            </a:r>
            <a:r>
              <a:rPr lang="ru-RU" sz="2000" dirty="0"/>
              <a:t>запаса, был начальником </a:t>
            </a:r>
            <a:endParaRPr lang="ru-RU" sz="2000" dirty="0" smtClean="0"/>
          </a:p>
          <a:p>
            <a:r>
              <a:rPr lang="ru-RU" sz="2000" dirty="0" smtClean="0"/>
              <a:t>противопожарной </a:t>
            </a:r>
            <a:r>
              <a:rPr lang="ru-RU" sz="2000" dirty="0"/>
              <a:t>службы ВМФ России.</a:t>
            </a:r>
            <a:br>
              <a:rPr lang="ru-RU" sz="2000" dirty="0"/>
            </a:br>
            <a:r>
              <a:rPr lang="ru-RU" sz="2000" b="1" u="sng" dirty="0"/>
              <a:t>Мама: </a:t>
            </a:r>
            <a:r>
              <a:rPr lang="ru-RU" sz="2000" dirty="0" err="1"/>
              <a:t>Ковалюк</a:t>
            </a:r>
            <a:r>
              <a:rPr lang="ru-RU" sz="2000" dirty="0"/>
              <a:t> Надежда Ивановна, </a:t>
            </a:r>
            <a:endParaRPr lang="ru-RU" sz="2000" dirty="0" smtClean="0"/>
          </a:p>
          <a:p>
            <a:r>
              <a:rPr lang="ru-RU" sz="2000" dirty="0" smtClean="0"/>
              <a:t>старший </a:t>
            </a:r>
            <a:r>
              <a:rPr lang="ru-RU" sz="2000" dirty="0"/>
              <a:t>лейтенант запаса, </a:t>
            </a:r>
            <a:r>
              <a:rPr lang="ru-RU" sz="2000" dirty="0" smtClean="0"/>
              <a:t>была </a:t>
            </a:r>
          </a:p>
          <a:p>
            <a:r>
              <a:rPr lang="ru-RU" sz="2000" dirty="0" smtClean="0"/>
              <a:t>начальником </a:t>
            </a:r>
            <a:r>
              <a:rPr lang="ru-RU" sz="2000" dirty="0"/>
              <a:t>секретного отдела в </a:t>
            </a:r>
            <a:endParaRPr lang="ru-RU" sz="2000" dirty="0" smtClean="0"/>
          </a:p>
          <a:p>
            <a:r>
              <a:rPr lang="ru-RU" sz="2000" dirty="0" smtClean="0"/>
              <a:t>воинской части </a:t>
            </a:r>
            <a:r>
              <a:rPr lang="ru-RU" sz="2000" dirty="0"/>
              <a:t>ВМФ.</a:t>
            </a:r>
            <a:br>
              <a:rPr lang="ru-RU" sz="2000" dirty="0"/>
            </a:br>
            <a:r>
              <a:rPr lang="ru-RU" sz="2000" b="1" u="sng" dirty="0" smtClean="0"/>
              <a:t>Родной </a:t>
            </a:r>
            <a:r>
              <a:rPr lang="ru-RU" sz="2000" b="1" u="sng" dirty="0"/>
              <a:t>брат Игорь. </a:t>
            </a:r>
            <a:r>
              <a:rPr lang="ru-RU" sz="2000" dirty="0"/>
              <a:t>Курсант вооруженных </a:t>
            </a:r>
            <a:endParaRPr lang="ru-RU" sz="2000" dirty="0" smtClean="0"/>
          </a:p>
          <a:p>
            <a:r>
              <a:rPr lang="ru-RU" sz="2000" dirty="0" smtClean="0"/>
              <a:t>сил </a:t>
            </a:r>
            <a:r>
              <a:rPr lang="ru-RU" sz="2000" dirty="0"/>
              <a:t>РФ.</a:t>
            </a:r>
            <a:br>
              <a:rPr lang="ru-RU" sz="2000" dirty="0"/>
            </a:br>
            <a:r>
              <a:rPr lang="ru-RU" sz="2000" dirty="0"/>
              <a:t>Военный институт физической культуры. </a:t>
            </a:r>
            <a:endParaRPr lang="ru-RU" sz="2000" dirty="0" smtClean="0"/>
          </a:p>
          <a:p>
            <a:r>
              <a:rPr lang="ru-RU" sz="2000" dirty="0" smtClean="0"/>
              <a:t>Город </a:t>
            </a:r>
            <a:r>
              <a:rPr lang="ru-RU" sz="2000" dirty="0"/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1883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7" y="0"/>
            <a:ext cx="6778467" cy="702491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" y="14053"/>
            <a:ext cx="3657600" cy="41954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Молодёжная сборная России по футболу 1991 года рождения.</a:t>
            </a:r>
          </a:p>
          <a:p>
            <a:r>
              <a:rPr lang="ru-RU" sz="2400" dirty="0" smtClean="0"/>
              <a:t>Победители международного турнира по футболу в Дании 2007 год.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477" y="108284"/>
            <a:ext cx="8534400" cy="64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63082" cy="6858000"/>
          </a:xfrm>
        </p:spPr>
        <p:txBody>
          <a:bodyPr/>
          <a:lstStyle/>
          <a:p>
            <a:r>
              <a:rPr lang="ru-RU" sz="1800" dirty="0" smtClean="0"/>
              <a:t>Российский Государственный Университет Физической Культуры, Спорта и Туризма.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Специальность: физическая культура, спорт и фитнес.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Прошел курсы по программе        « Фитнес инструктор»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Выпускная квалификационная </a:t>
            </a:r>
            <a:r>
              <a:rPr lang="ru-RU" sz="1800" dirty="0"/>
              <a:t>работа </a:t>
            </a:r>
            <a:r>
              <a:rPr lang="ru-RU" sz="1800" b="1" dirty="0"/>
              <a:t>«Методические особенности занятий силовыми упражнениями с юношами старшего школьного возраста в условиях тренажёрного </a:t>
            </a:r>
            <a:r>
              <a:rPr lang="ru-RU" sz="1800" b="1" dirty="0" smtClean="0"/>
              <a:t>зала»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082" y="103523"/>
            <a:ext cx="8619847" cy="5737586"/>
          </a:xfrm>
        </p:spPr>
      </p:pic>
    </p:spTree>
    <p:extLst>
      <p:ext uri="{BB962C8B-B14F-4D97-AF65-F5344CB8AC3E}">
        <p14:creationId xmlns:p14="http://schemas.microsoft.com/office/powerpoint/2010/main" val="21321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452718"/>
            <a:ext cx="11393905" cy="1400530"/>
          </a:xfrm>
        </p:spPr>
        <p:txBody>
          <a:bodyPr/>
          <a:lstStyle/>
          <a:p>
            <a:r>
              <a:rPr lang="ru-RU" sz="3600" dirty="0" smtClean="0"/>
              <a:t>Служба в вооруженных силах РФ. 2012-2013 год.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507" y="1378870"/>
            <a:ext cx="7790081" cy="520529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86" y="1853248"/>
            <a:ext cx="3952714" cy="4195762"/>
          </a:xfrm>
        </p:spPr>
      </p:pic>
    </p:spTree>
    <p:extLst>
      <p:ext uri="{BB962C8B-B14F-4D97-AF65-F5344CB8AC3E}">
        <p14:creationId xmlns:p14="http://schemas.microsoft.com/office/powerpoint/2010/main" val="41018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897"/>
            <a:ext cx="12192000" cy="1400530"/>
          </a:xfrm>
        </p:spPr>
        <p:txBody>
          <a:bodyPr/>
          <a:lstStyle/>
          <a:p>
            <a:pPr algn="ctr"/>
            <a:r>
              <a:rPr lang="ru-RU" sz="3200" dirty="0" smtClean="0"/>
              <a:t>Муниципальное Бюджетное Общеобразовательное Учреждение Средняя Общеобразовательная Школа №20 пос. Зеленый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2705"/>
            <a:ext cx="12210120" cy="5065295"/>
          </a:xfrm>
        </p:spPr>
      </p:pic>
    </p:spTree>
    <p:extLst>
      <p:ext uri="{BB962C8B-B14F-4D97-AF65-F5344CB8AC3E}">
        <p14:creationId xmlns:p14="http://schemas.microsoft.com/office/powerpoint/2010/main" val="41610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60195" cy="2052638"/>
          </a:xfrm>
        </p:spPr>
        <p:txBody>
          <a:bodyPr/>
          <a:lstStyle/>
          <a:p>
            <a:pPr algn="ctr"/>
            <a:r>
              <a:rPr lang="ru-RU" sz="1600" dirty="0" smtClean="0"/>
              <a:t>Спортивная аэробика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/>
              <a:t>Аэробика</a:t>
            </a:r>
            <a:r>
              <a:rPr lang="ru-RU" sz="1600" dirty="0"/>
              <a:t> представляет собою комплексную гимнастику, которая состоит из различных аэробных упражнений, выполняемых зачастую под музыкальное сопровождение. Спортивная аэробика — одна из наиболее эффективных методик повышения двигательной активности. Занятия ею могут способствовать повышению функциональных возможностей нервной, дыхательной и сердечно-сосудистой систем, а также развитию координации, гибкости и пластики движений. Кроме того, детская аэробика формирует правильные жизненные установки, приучая с самого детства ребенка к ведению здорового образа жизни. А приобщение детей к групповым занятиям позволяет им в дальнейшем не бояться принимать участие в соревнованиях и спортивных играх.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6563"/>
            <a:ext cx="5871411" cy="46337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97" y="2356563"/>
            <a:ext cx="6161903" cy="46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1229"/>
          </a:xfrm>
        </p:spPr>
        <p:txBody>
          <a:bodyPr/>
          <a:lstStyle/>
          <a:p>
            <a:pPr algn="ctr"/>
            <a:r>
              <a:rPr lang="ru-RU" dirty="0" smtClean="0"/>
              <a:t>     Занятия на степ платформах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092" y="1867568"/>
            <a:ext cx="6653907" cy="49904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8327" y="1867569"/>
            <a:ext cx="7485647" cy="49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8" y="-197267"/>
            <a:ext cx="5775158" cy="384860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166" y="2893508"/>
            <a:ext cx="6727492" cy="43255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326" y="1273299"/>
            <a:ext cx="5787189" cy="43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</TotalTime>
  <Words>92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«У меня это хорошо получается»</vt:lpstr>
      <vt:lpstr>Презентация PowerPoint</vt:lpstr>
      <vt:lpstr> </vt:lpstr>
      <vt:lpstr>Российский Государственный Университет Физической Культуры, Спорта и Туризма.  Специальность: физическая культура, спорт и фитнес.  Прошел курсы по программе        « Фитнес инструктор»  Выпускная квалификационная работа «Методические особенности занятий силовыми упражнениями с юношами старшего школьного возраста в условиях тренажёрного зала»</vt:lpstr>
      <vt:lpstr>Служба в вооруженных силах РФ. 2012-2013 год.</vt:lpstr>
      <vt:lpstr>Муниципальное Бюджетное Общеобразовательное Учреждение Средняя Общеобразовательная Школа №20 пос. Зеленый</vt:lpstr>
      <vt:lpstr>Спортивная аэробика Аэробика представляет собою комплексную гимнастику, которая состоит из различных аэробных упражнений, выполняемых зачастую под музыкальное сопровождение. Спортивная аэробика — одна из наиболее эффективных методик повышения двигательной активности. Занятия ею могут способствовать повышению функциональных возможностей нервной, дыхательной и сердечно-сосудистой систем, а также развитию координации, гибкости и пластики движений. Кроме того, детская аэробика формирует правильные жизненные установки, приучая с самого детства ребенка к ведению здорового образа жизни. А приобщение детей к групповым занятиям позволяет им в дальнейшем не бояться принимать участие в соревнованиях и спортивных играх. </vt:lpstr>
      <vt:lpstr>     Занятия на степ платформах</vt:lpstr>
      <vt:lpstr>Презентация PowerPoint</vt:lpstr>
      <vt:lpstr>Олег Геннадьевич, Вы лучший!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меня это хорошо получается»</dc:title>
  <dc:creator>Игорь</dc:creator>
  <cp:lastModifiedBy>user</cp:lastModifiedBy>
  <cp:revision>24</cp:revision>
  <dcterms:created xsi:type="dcterms:W3CDTF">2015-10-08T05:48:20Z</dcterms:created>
  <dcterms:modified xsi:type="dcterms:W3CDTF">2016-01-25T19:53:35Z</dcterms:modified>
</cp:coreProperties>
</file>