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колобок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ru-RU" u="sng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Вот мы и собрали бусы для зайчика. Он побежал в лес к маме, а колобок покатился дальше. Катится, катится колобок , а на встречу ему медведь.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К «Колобку» выходит «Медведь».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Медведь:</a:t>
            </a:r>
            <a:r>
              <a:rPr lang="ru-RU" dirty="0" smtClean="0"/>
              <a:t> Колобок, колобок, я тебя съем!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Колобок:</a:t>
            </a:r>
            <a:r>
              <a:rPr lang="ru-RU" dirty="0" smtClean="0"/>
              <a:t> Нет, не съешь ты меня! </a:t>
            </a:r>
          </a:p>
          <a:p>
            <a:pPr>
              <a:buNone/>
            </a:pPr>
            <a:r>
              <a:rPr lang="ru-RU" dirty="0" smtClean="0"/>
              <a:t>   Я от бабушки ушел и от дедушки </a:t>
            </a:r>
          </a:p>
          <a:p>
            <a:pPr>
              <a:buNone/>
            </a:pPr>
            <a:r>
              <a:rPr lang="ru-RU" dirty="0" smtClean="0"/>
              <a:t>   ушел, а от тебя и подавно уйду.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Медведь:</a:t>
            </a:r>
            <a:r>
              <a:rPr lang="ru-RU" dirty="0" smtClean="0"/>
              <a:t> Хорошо, я тебя не съем, </a:t>
            </a:r>
          </a:p>
          <a:p>
            <a:pPr>
              <a:buNone/>
            </a:pPr>
            <a:r>
              <a:rPr lang="ru-RU" dirty="0" smtClean="0"/>
              <a:t>   если отгадаешь  мои загадки.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Наталья\Desktop\колобок\2IXK1ML2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429000"/>
            <a:ext cx="2548965" cy="308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Ребята, давайте поможем колобку отгадать загадки!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Воспитатель показывает опорные картинки и загадывает 3 загадки про цвета.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 Он в названии кита,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И в букете васильковом,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И на ящике почтовом. </a:t>
            </a:r>
          </a:p>
          <a:p>
            <a:pPr>
              <a:buNone/>
            </a:pPr>
            <a:r>
              <a:rPr lang="ru-RU" b="1" dirty="0" smtClean="0"/>
              <a:t>  (Синий цвет)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Он с лягушкой может квакать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Вместе с крокодилом плакать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Из земли с травой расти,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Но не может он цвести. </a:t>
            </a:r>
          </a:p>
          <a:p>
            <a:pPr>
              <a:buNone/>
            </a:pPr>
            <a:r>
              <a:rPr lang="ru-RU" b="1" dirty="0" smtClean="0"/>
              <a:t>   (Зелёный цвет)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Он в яйце есть и цыплёнке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В масле, что лежит в масленке,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В каждом спелом колоске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В солнце в сыре и в песке. </a:t>
            </a:r>
          </a:p>
          <a:p>
            <a:pPr>
              <a:buNone/>
            </a:pPr>
            <a:r>
              <a:rPr lang="ru-RU" b="1" dirty="0" smtClean="0"/>
              <a:t>   (Желтый цвет)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Наталья\Desktop\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941168"/>
            <a:ext cx="1152128" cy="1727684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2267583" cy="1512168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2229270" cy="1486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Какие вы молодцы, все загадки отгадали! И покатился колобок дальше. Катится, катится колобок, а на встречу ему волк.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rgbClr val="0070C0"/>
                </a:solidFill>
              </a:rPr>
              <a:t>К «Колобку» выходит «Волк».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Волк:</a:t>
            </a:r>
            <a:r>
              <a:rPr lang="ru-RU" dirty="0" smtClean="0"/>
              <a:t> Колобок, колобок, </a:t>
            </a:r>
          </a:p>
          <a:p>
            <a:pPr>
              <a:buNone/>
            </a:pPr>
            <a:r>
              <a:rPr lang="ru-RU" dirty="0" smtClean="0"/>
              <a:t>               я тебя съем!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Колобок:</a:t>
            </a:r>
            <a:r>
              <a:rPr lang="ru-RU" dirty="0" smtClean="0"/>
              <a:t> Нет, не съешь ты меня! </a:t>
            </a:r>
          </a:p>
          <a:p>
            <a:pPr>
              <a:buNone/>
            </a:pPr>
            <a:r>
              <a:rPr lang="ru-RU" dirty="0" smtClean="0"/>
              <a:t>                       Я от бабушки ушел </a:t>
            </a:r>
          </a:p>
          <a:p>
            <a:pPr>
              <a:buNone/>
            </a:pPr>
            <a:r>
              <a:rPr lang="ru-RU" dirty="0" smtClean="0"/>
              <a:t>                       и от дедушки ушел, </a:t>
            </a:r>
          </a:p>
          <a:p>
            <a:pPr>
              <a:buNone/>
            </a:pPr>
            <a:r>
              <a:rPr lang="ru-RU" dirty="0" smtClean="0"/>
              <a:t>                       а от тебя и подавно уйду.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Волк: </a:t>
            </a:r>
            <a:r>
              <a:rPr lang="ru-RU" dirty="0" smtClean="0"/>
              <a:t>Тогда колобок, поиграй со мной!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Ребята, а вы хотите поиграть с волком?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</a:t>
            </a:r>
            <a:r>
              <a:rPr lang="ru-RU" dirty="0" smtClean="0"/>
              <a:t>: Да!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</a:t>
            </a:r>
            <a:r>
              <a:rPr lang="ru-RU" dirty="0" smtClean="0"/>
              <a:t>: Тогда выходите на игру!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Наталья\Desktop\открытое колобок\DSC_8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851968" cy="1885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Подвижная игра «Мы в лесу гуляли».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Мы в лесу гуляли,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(дети водят хоровод, волк внутри</a:t>
            </a:r>
          </a:p>
          <a:p>
            <a:pPr>
              <a:buNone/>
            </a:pPr>
            <a:r>
              <a:rPr lang="ru-RU" i="1" dirty="0" smtClean="0"/>
              <a:t>    хоровода)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Волка повстречали.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(останавливаются)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Ой, ой, ой-ой, волка повстречали.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(качают головами и показывают на волка)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Под кусточком волк сидит </a:t>
            </a:r>
            <a:r>
              <a:rPr lang="ru-RU" i="1" dirty="0" smtClean="0"/>
              <a:t>(присаживаются на корточки)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И на деток волк глядит,</a:t>
            </a:r>
            <a:r>
              <a:rPr lang="ru-RU" i="1" dirty="0" smtClean="0"/>
              <a:t> (имитируют руками бинокль)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И хвостом он шевелит</a:t>
            </a:r>
            <a:r>
              <a:rPr lang="ru-RU" i="1" dirty="0" smtClean="0"/>
              <a:t> (имитируют ладошками хвост волка)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Вот так, вот так и хвостом он шевелит.</a:t>
            </a:r>
          </a:p>
          <a:p>
            <a:pPr>
              <a:buNone/>
            </a:pPr>
            <a:r>
              <a:rPr lang="ru-RU" dirty="0" smtClean="0"/>
              <a:t>   Волку мы сказали, нас не напугаешь!</a:t>
            </a:r>
            <a:r>
              <a:rPr lang="ru-RU" i="1" dirty="0" smtClean="0"/>
              <a:t> (грозят пальчиками)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Ты, волк, не рычи, лучше деток догони!</a:t>
            </a:r>
            <a:r>
              <a:rPr lang="ru-RU" i="1" dirty="0" smtClean="0"/>
              <a:t> (убегают на стульчики, а волк их догоняет)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Наталья\Desktop\колобок\103246322_xdwbstwbpwjvxtqzice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525" y="1628800"/>
            <a:ext cx="1587739" cy="1512888"/>
          </a:xfrm>
          <a:prstGeom prst="rect">
            <a:avLst/>
          </a:prstGeom>
          <a:noFill/>
        </p:spPr>
      </p:pic>
      <p:pic>
        <p:nvPicPr>
          <p:cNvPr id="3076" name="Picture 4" descr="C:\Users\Наталья\Desktop\колобок\106716972_large_7f04535132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208" y="620688"/>
            <a:ext cx="2862792" cy="248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Молодцы! Попрощался колобок с волком и покатился дальше по дорожке, а навстречу ему лиса.</a:t>
            </a:r>
          </a:p>
          <a:p>
            <a:pPr>
              <a:buNone/>
            </a:pPr>
            <a:r>
              <a:rPr lang="ru-RU" i="1" dirty="0" smtClean="0"/>
              <a:t>   К «Колобку» выходит «Лиса»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Лиса:</a:t>
            </a:r>
            <a:r>
              <a:rPr lang="ru-RU" dirty="0" smtClean="0"/>
              <a:t> Колобок, колобок, </a:t>
            </a:r>
          </a:p>
          <a:p>
            <a:pPr>
              <a:buNone/>
            </a:pPr>
            <a:r>
              <a:rPr lang="ru-RU" dirty="0" smtClean="0"/>
              <a:t>                я тебя съем!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Колобок:</a:t>
            </a:r>
            <a:r>
              <a:rPr lang="ru-RU" dirty="0" smtClean="0"/>
              <a:t> Нет, не съешь ты меня! </a:t>
            </a:r>
          </a:p>
          <a:p>
            <a:pPr>
              <a:buNone/>
            </a:pPr>
            <a:r>
              <a:rPr lang="ru-RU" dirty="0" smtClean="0"/>
              <a:t>   Я от бабушки ушел и от дедушки                        ушел, а от тебя и подавно уйду.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И попросила лиса колобка помочь ей платье заштопать, а то она по лесу бежала за кусточек зацепилась и порвала своё красивое платье. Ребята давайте поможем колобку и лисичке!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Наталья\Desktop\колобок\Lisa-i-Kolob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52736"/>
            <a:ext cx="244792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Дидактическая игра «Заплатки на платье»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   (Учить детей узнавать простые геометрические фигуры,      правильно вкладывать их в соответствующее отверстие,</a:t>
            </a:r>
          </a:p>
          <a:p>
            <a:pPr>
              <a:buNone/>
            </a:pPr>
            <a:r>
              <a:rPr lang="ru-RU" sz="2400" dirty="0" smtClean="0"/>
              <a:t>    ориентируясь по цвету и рисунку, </a:t>
            </a:r>
          </a:p>
          <a:p>
            <a:pPr>
              <a:buNone/>
            </a:pPr>
            <a:r>
              <a:rPr lang="ru-RU" sz="2400" dirty="0" smtClean="0"/>
              <a:t>    развивать мелкую </a:t>
            </a:r>
          </a:p>
          <a:p>
            <a:pPr>
              <a:buNone/>
            </a:pPr>
            <a:r>
              <a:rPr lang="ru-RU" sz="2400" smtClean="0"/>
              <a:t>    моторику </a:t>
            </a:r>
            <a:r>
              <a:rPr lang="ru-RU" sz="2400" dirty="0" smtClean="0"/>
              <a:t>рук)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Наталья\Desktop\открытое колобок\DSC_8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6301804" cy="4167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u="sng" dirty="0" smtClean="0"/>
              <a:t>Воспитатель:</a:t>
            </a:r>
            <a:r>
              <a:rPr lang="ru-RU" sz="2400" dirty="0" smtClean="0"/>
              <a:t> Ну вот,  заштопали мы платье</a:t>
            </a:r>
          </a:p>
          <a:p>
            <a:pPr>
              <a:buNone/>
            </a:pPr>
            <a:r>
              <a:rPr lang="ru-RU" sz="2400" dirty="0" smtClean="0"/>
              <a:t>    лисички и стало оно как новое.  А колобок покатился дальше </a:t>
            </a:r>
          </a:p>
          <a:p>
            <a:pPr>
              <a:buNone/>
            </a:pPr>
            <a:r>
              <a:rPr lang="ru-RU" sz="2400" dirty="0" smtClean="0"/>
              <a:t>    и прикатился он домой к дедушке и бабушке.  Обрадовались</a:t>
            </a:r>
          </a:p>
          <a:p>
            <a:pPr>
              <a:buNone/>
            </a:pPr>
            <a:r>
              <a:rPr lang="ru-RU" sz="2400" dirty="0" smtClean="0"/>
              <a:t>    они, что колобок домой вернулся,  и решили они накорми его вкусным и полезным ужином.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«Закрой цветочком»</a:t>
            </a:r>
          </a:p>
          <a:p>
            <a:pPr>
              <a:buNone/>
            </a:pPr>
            <a:r>
              <a:rPr lang="ru-RU" sz="2400" dirty="0" smtClean="0"/>
              <a:t>   (Упражнять в составлении групп </a:t>
            </a:r>
          </a:p>
          <a:p>
            <a:pPr>
              <a:buNone/>
            </a:pPr>
            <a:r>
              <a:rPr lang="ru-RU" sz="2400" dirty="0" smtClean="0"/>
              <a:t>    предметов (в нашем случае - овощи) </a:t>
            </a:r>
          </a:p>
          <a:p>
            <a:pPr>
              <a:buNone/>
            </a:pPr>
            <a:r>
              <a:rPr lang="ru-RU" sz="2400" dirty="0" smtClean="0"/>
              <a:t>   равных и неравных по количеству, </a:t>
            </a:r>
          </a:p>
          <a:p>
            <a:pPr>
              <a:buNone/>
            </a:pPr>
            <a:r>
              <a:rPr lang="ru-RU" sz="2400" dirty="0" smtClean="0"/>
              <a:t>   сравнивать их по цвету)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Users\Наталья\Desktop\открытое колобок\DSC_81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3096344" cy="4682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И стали они жить поживать и добра наживать! Но это уже другая сказка. Ребята, давайте скажем нашим актёрам «Спасибо!».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Дети:</a:t>
            </a:r>
            <a:r>
              <a:rPr lang="ru-RU" dirty="0" smtClean="0"/>
              <a:t> Спасибо!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Понравилось вам наше сегодняшнее путешествие?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Дети:</a:t>
            </a:r>
            <a:r>
              <a:rPr lang="ru-RU" dirty="0" smtClean="0"/>
              <a:t> Да!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Ребята, а каких животных встретил на своем пути колобок?</a:t>
            </a:r>
          </a:p>
          <a:p>
            <a:pPr>
              <a:buNone/>
            </a:pPr>
            <a:r>
              <a:rPr lang="ru-RU" dirty="0" smtClean="0"/>
              <a:t>   Дети: Зайчика, медведя, волка и лису.</a:t>
            </a:r>
          </a:p>
          <a:p>
            <a:pPr>
              <a:buNone/>
            </a:pPr>
            <a:r>
              <a:rPr lang="ru-RU" dirty="0" smtClean="0"/>
              <a:t>   Воспитатель: А эти животные оказались добрыми или злыми?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</a:t>
            </a:r>
            <a:r>
              <a:rPr lang="ru-RU" dirty="0" smtClean="0"/>
              <a:t>: Добрыми!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 </a:t>
            </a:r>
            <a:r>
              <a:rPr lang="ru-RU" dirty="0" smtClean="0"/>
              <a:t>А почему вы так думаете?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</a:t>
            </a:r>
            <a:r>
              <a:rPr lang="ru-RU" dirty="0" smtClean="0"/>
              <a:t>: Они не съели колобка.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 </a:t>
            </a:r>
            <a:r>
              <a:rPr lang="ru-RU" dirty="0" smtClean="0"/>
              <a:t>Правильно! А колобок и мы все помогли зверям справится с задачами.</a:t>
            </a:r>
          </a:p>
          <a:p>
            <a:pPr>
              <a:buNone/>
            </a:pPr>
            <a:r>
              <a:rPr lang="ru-RU" dirty="0" smtClean="0"/>
              <a:t>   Мы молодцы?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Дети: </a:t>
            </a:r>
            <a:r>
              <a:rPr lang="ru-RU" dirty="0" smtClean="0"/>
              <a:t>Да!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Будем ещё придумывать такие сказки?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Дети:</a:t>
            </a:r>
            <a:r>
              <a:rPr lang="ru-RU" dirty="0" smtClean="0"/>
              <a:t> Да!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– это элементарная философия,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элементарная философия – это сказка.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>
              <a:buNone/>
            </a:pP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C:\Users\Наталья\Desktop\колобок\9579881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225203" cy="273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 </a:t>
            </a:r>
          </a:p>
          <a:p>
            <a:pPr algn="ctr"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 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ctr">
              <a:buNone/>
            </a:pPr>
            <a:r>
              <a:rPr lang="ru-RU" sz="6000" i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6000" i="1" dirty="0">
                <a:solidFill>
                  <a:srgbClr val="002060"/>
                </a:solidFill>
              </a:rPr>
              <a:t>системы элементарных математических </a:t>
            </a:r>
            <a:r>
              <a:rPr lang="ru-RU" sz="6000" i="1" dirty="0" smtClean="0">
                <a:solidFill>
                  <a:srgbClr val="002060"/>
                </a:solidFill>
              </a:rPr>
              <a:t>представлений, через дидактическую игру.</a:t>
            </a:r>
            <a:endParaRPr lang="ru-RU" sz="60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Задачи: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lvl="0"/>
            <a:r>
              <a:rPr lang="ru-RU" sz="5100" i="1" dirty="0" smtClean="0">
                <a:solidFill>
                  <a:srgbClr val="002060"/>
                </a:solidFill>
              </a:rPr>
              <a:t>1. Формировать предпосылки математического мышления.</a:t>
            </a:r>
          </a:p>
          <a:p>
            <a:pPr lvl="0"/>
            <a:r>
              <a:rPr lang="ru-RU" sz="5100" i="1" dirty="0" smtClean="0">
                <a:solidFill>
                  <a:srgbClr val="002060"/>
                </a:solidFill>
              </a:rPr>
              <a:t>2. Развивать наблюдательность,     воображение, внимание, устную речь воспитанников.</a:t>
            </a:r>
          </a:p>
          <a:p>
            <a:pPr lvl="0"/>
            <a:r>
              <a:rPr lang="ru-RU" sz="5100" i="1" dirty="0" smtClean="0">
                <a:solidFill>
                  <a:srgbClr val="002060"/>
                </a:solidFill>
              </a:rPr>
              <a:t>3. Воспитывать желание участвовать в коллективной игре, дружелюбное отношение друг к другу, прививать любовь к устному народному творчеству.</a:t>
            </a:r>
          </a:p>
          <a:p>
            <a:pPr algn="ctr"/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  Материал: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600" i="1" dirty="0" smtClean="0">
                <a:solidFill>
                  <a:srgbClr val="002060"/>
                </a:solidFill>
              </a:rPr>
              <a:t>ободки с изображением героев сказки «Колобок», цветные опорные картинки для наглядности загадок, самостоятельно разработанные  дидактические игры «Собери бусы», «Заплатки на платье», «Закрой цветочком», мольберт.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Ход мероприятия.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Здравствуйте ребята, сегодня мы с вами отправимся в сказку и даже сами станем ее героями. А чтобы узнать, в какую именно сказку мы отправимся, вам нужно отгадать загадку: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solidFill>
                  <a:srgbClr val="002060"/>
                </a:solidFill>
              </a:rPr>
              <a:t>Формой он похож на мяч.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Был когда-то он горяч.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Спрыгнул со стола на пол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И от бабушки ушёл.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У него румяный бок…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Вы узнали?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Дети:</a:t>
            </a:r>
            <a:r>
              <a:rPr lang="ru-RU" dirty="0" smtClean="0"/>
              <a:t> Колобок!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Правильно! Хотите сами побыть героями этой сказки?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Дети:</a:t>
            </a:r>
            <a:r>
              <a:rPr lang="ru-RU" dirty="0" smtClean="0"/>
              <a:t> Да!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Воспитатель:</a:t>
            </a:r>
            <a:r>
              <a:rPr lang="ru-RU" dirty="0" smtClean="0"/>
              <a:t> Тогда давайте их вспомним!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smtClean="0">
                <a:solidFill>
                  <a:srgbClr val="002060"/>
                </a:solidFill>
              </a:rPr>
              <a:t>Дети называют героев сказки «Колобок», а воспитатель раздаёт детям ободки с изображением этих героев :колобок, бабушка, дедушка, заяц, медведь, волк, лиса.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Наталья\Desktop\колобок\103246322_xdwbstwbpwjvxtqzice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2376264" cy="226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00" name="Picture 4" descr="C:\Users\Наталья\Desktop\открытое колобок\DSC_8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140968"/>
            <a:ext cx="5105425" cy="3382888"/>
          </a:xfrm>
          <a:prstGeom prst="rect">
            <a:avLst/>
          </a:prstGeom>
          <a:noFill/>
        </p:spPr>
      </p:pic>
      <p:pic>
        <p:nvPicPr>
          <p:cNvPr id="4101" name="Picture 5" descr="C:\Users\Наталья\Desktop\открытое колобок\DSC_80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5034740" cy="3336052"/>
          </a:xfrm>
          <a:prstGeom prst="rect">
            <a:avLst/>
          </a:prstGeom>
          <a:noFill/>
        </p:spPr>
      </p:pic>
      <p:pic>
        <p:nvPicPr>
          <p:cNvPr id="4102" name="Picture 6" descr="C:\Users\Наталья\Desktop\открытое колобок\DSC_80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5062140" cy="3354207"/>
          </a:xfrm>
          <a:prstGeom prst="rect">
            <a:avLst/>
          </a:prstGeom>
          <a:noFill/>
        </p:spPr>
      </p:pic>
      <p:pic>
        <p:nvPicPr>
          <p:cNvPr id="4105" name="Picture 9" descr="C:\Users\Наталья\Desktop\открытое колобок\DSC_80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883" y="188640"/>
            <a:ext cx="4886753" cy="3237995"/>
          </a:xfrm>
          <a:prstGeom prst="rect">
            <a:avLst/>
          </a:prstGeom>
          <a:noFill/>
        </p:spPr>
      </p:pic>
      <p:pic>
        <p:nvPicPr>
          <p:cNvPr id="4106" name="Picture 10" descr="C:\Users\Наталья\Desktop\колобок\group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636912"/>
            <a:ext cx="1781423" cy="1781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Жили – были бабушка и дедушка (</a:t>
            </a:r>
            <a:r>
              <a:rPr lang="ru-RU" i="1" dirty="0" smtClean="0"/>
              <a:t>герои выходят и становятся перед зрителями - детьми</a:t>
            </a:r>
            <a:r>
              <a:rPr lang="ru-RU" dirty="0" smtClean="0"/>
              <a:t>) и вот однажды дедушка попросил бабушку:</a:t>
            </a:r>
          </a:p>
          <a:p>
            <a:pPr>
              <a:buNone/>
            </a:pPr>
            <a:r>
              <a:rPr lang="ru-RU" dirty="0" smtClean="0"/>
              <a:t>   - Испеки старуха колобок.</a:t>
            </a:r>
          </a:p>
          <a:p>
            <a:pPr>
              <a:buNone/>
            </a:pPr>
            <a:r>
              <a:rPr lang="ru-RU" i="1" dirty="0" smtClean="0"/>
              <a:t>  </a:t>
            </a:r>
            <a:r>
              <a:rPr lang="ru-RU" i="1" dirty="0" smtClean="0">
                <a:solidFill>
                  <a:srgbClr val="002060"/>
                </a:solidFill>
              </a:rPr>
              <a:t>«Бабашка» имитирует приготовление колобка. Выходит «Колобок».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Дети дуют на него,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как будто студят.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Наталья\Desktop\открытое колобок\DSC_8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3212976"/>
            <a:ext cx="5007207" cy="331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</a:t>
            </a:r>
            <a:r>
              <a:rPr lang="ru-RU" dirty="0" smtClean="0"/>
              <a:t>: Ребята, а что произошло дальше?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Дети:</a:t>
            </a:r>
            <a:r>
              <a:rPr lang="ru-RU" dirty="0" smtClean="0"/>
              <a:t> Посадили дедушка и бабушка колобка на окошко, а он спрыгнул с окошка, да и покатился в лес по дорожке.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Катится, катится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колобок </a:t>
            </a:r>
            <a:r>
              <a:rPr lang="ru-RU" dirty="0" smtClean="0"/>
              <a:t>, а на встречу ему зайчик.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smtClean="0">
                <a:solidFill>
                  <a:srgbClr val="002060"/>
                </a:solidFill>
              </a:rPr>
              <a:t>К </a:t>
            </a:r>
            <a:r>
              <a:rPr lang="ru-RU" i="1" dirty="0" smtClean="0">
                <a:solidFill>
                  <a:srgbClr val="002060"/>
                </a:solidFill>
              </a:rPr>
              <a:t>«Колобку» выходит «Зайчик».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u="sng" dirty="0" smtClean="0"/>
              <a:t>Зайчик:</a:t>
            </a:r>
            <a:r>
              <a:rPr lang="ru-RU" dirty="0" smtClean="0"/>
              <a:t> Колобок, колобок, я тебя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съем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Колобок:</a:t>
            </a:r>
            <a:r>
              <a:rPr lang="ru-RU" dirty="0" smtClean="0"/>
              <a:t> Нет, не съешь ты меня!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Я </a:t>
            </a:r>
            <a:r>
              <a:rPr lang="ru-RU" dirty="0" smtClean="0"/>
              <a:t>от бабушки ушел и от дедушки ушел, а от тебя и подавно уйду.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Зайчик:</a:t>
            </a:r>
            <a:r>
              <a:rPr lang="ru-RU" dirty="0" smtClean="0"/>
              <a:t> Ну, тогда помоги мне.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8" name="Picture 4" descr="C:\Users\Наталья\Desktop\колобок\0_924aa_5ffa8cd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382" y="2276872"/>
            <a:ext cx="199764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Воспитатель:</a:t>
            </a:r>
            <a:r>
              <a:rPr lang="ru-RU" dirty="0" smtClean="0"/>
              <a:t> И попросил зайчик колобка помочь ему собрать бусы, которые нёс для мамы в подарок, но нечаянно порвал их, и они рассыпались. Ребята, а мы поможем колобку и зайчику собрать бусы? Вместе и быстрее, и веселее получится! 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Дидактическая игра «Собери бусы» </a:t>
            </a:r>
            <a:r>
              <a:rPr lang="ru-RU" b="1" dirty="0" smtClean="0"/>
              <a:t>(</a:t>
            </a:r>
            <a:r>
              <a:rPr lang="ru-RU" dirty="0" smtClean="0"/>
              <a:t>Закрепление цветов и геометрических фигур</a:t>
            </a:r>
            <a:r>
              <a:rPr lang="ru-RU" b="1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Наталья\Desktop\открытое колобок\DSC_8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026" y="4437112"/>
            <a:ext cx="3001286" cy="1984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Наталья\Desktop\открытое колобок\DSC_80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389677" cy="224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184</TotalTime>
  <Words>1301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45</cp:revision>
  <dcterms:created xsi:type="dcterms:W3CDTF">2016-02-07T17:58:47Z</dcterms:created>
  <dcterms:modified xsi:type="dcterms:W3CDTF">2016-02-12T16:59:03Z</dcterms:modified>
</cp:coreProperties>
</file>