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5E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356861815852696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73686" y="0"/>
            <a:ext cx="3570314" cy="357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404664"/>
            <a:ext cx="8352928" cy="6264696"/>
          </a:xfrm>
          <a:prstGeom prst="roundRect">
            <a:avLst/>
          </a:prstGeom>
          <a:solidFill>
            <a:srgbClr val="E0B5E5">
              <a:alpha val="4902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356861815852696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188640"/>
            <a:ext cx="2755337" cy="249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100000">
              <a:srgbClr val="CC99FF"/>
            </a:gs>
            <a:gs pos="100000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CC66-2F7C-4A1B-915F-37C5898E2EE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FACE-8CB0-47EA-9F91-2DE04506A5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966320" cy="173062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8900" dirty="0">
                <a:solidFill>
                  <a:prstClr val="black"/>
                </a:solidFill>
                <a:latin typeface="Calibri Light" panose="020F0302020204030204"/>
              </a:rPr>
              <a:t>«Ёлочный шар»</a:t>
            </a:r>
            <a:br>
              <a:rPr lang="ru-RU" sz="89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ru-RU" sz="2700" b="1" dirty="0" smtClean="0">
                <a:solidFill>
                  <a:prstClr val="black"/>
                </a:solidFill>
                <a:latin typeface="Calibri Light" panose="020F0302020204030204"/>
              </a:rPr>
              <a:t>Выполнила: </a:t>
            </a:r>
            <a:r>
              <a:rPr lang="ru-RU" sz="2700" b="1" dirty="0" err="1">
                <a:solidFill>
                  <a:prstClr val="black"/>
                </a:solidFill>
                <a:latin typeface="Calibri Light" panose="020F0302020204030204"/>
              </a:rPr>
              <a:t>Горбова</a:t>
            </a:r>
            <a:r>
              <a:rPr lang="ru-RU" sz="27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ru-RU" sz="2700" b="1" dirty="0" smtClean="0">
                <a:solidFill>
                  <a:prstClr val="black"/>
                </a:solidFill>
                <a:latin typeface="Calibri Light" panose="020F0302020204030204"/>
              </a:rPr>
              <a:t>Настя</a:t>
            </a:r>
            <a:br>
              <a:rPr lang="ru-RU" sz="2700" b="1" dirty="0" smtClean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ru-RU" sz="2700" b="1" dirty="0" smtClean="0">
                <a:solidFill>
                  <a:prstClr val="black"/>
                </a:solidFill>
                <a:latin typeface="Calibri Light" panose="020F0302020204030204"/>
              </a:rPr>
              <a:t>Автор презентации: Иващенко Т. П.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sz="8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6400800" cy="1752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</a:rPr>
              <a:t>МКДОУ «</a:t>
            </a:r>
            <a:r>
              <a:rPr lang="ru-RU" sz="2400" dirty="0" err="1">
                <a:solidFill>
                  <a:prstClr val="black"/>
                </a:solidFill>
              </a:rPr>
              <a:t>Дерезовский</a:t>
            </a:r>
            <a:r>
              <a:rPr lang="ru-RU" sz="2400" dirty="0">
                <a:solidFill>
                  <a:prstClr val="black"/>
                </a:solidFill>
              </a:rPr>
              <a:t> детский сад»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</a:rPr>
              <a:t>Воронежская область, </a:t>
            </a:r>
            <a:r>
              <a:rPr lang="ru-RU" sz="2400" dirty="0" err="1">
                <a:solidFill>
                  <a:prstClr val="black"/>
                </a:solidFill>
              </a:rPr>
              <a:t>Калачеевский</a:t>
            </a:r>
            <a:r>
              <a:rPr lang="ru-RU" sz="2400" dirty="0">
                <a:solidFill>
                  <a:prstClr val="black"/>
                </a:solidFill>
              </a:rPr>
              <a:t> район с. </a:t>
            </a:r>
            <a:r>
              <a:rPr lang="ru-RU" sz="2400" dirty="0" err="1">
                <a:solidFill>
                  <a:prstClr val="black"/>
                </a:solidFill>
              </a:rPr>
              <a:t>Заброды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</a:rPr>
              <a:t>70 лет Октября дом 12</a:t>
            </a:r>
          </a:p>
          <a:p>
            <a:pPr algn="l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517232"/>
            <a:ext cx="5809992" cy="125588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5556851" cy="4536504"/>
          </a:xfrm>
        </p:spPr>
      </p:pic>
    </p:spTree>
    <p:extLst>
      <p:ext uri="{BB962C8B-B14F-4D97-AF65-F5344CB8AC3E}">
        <p14:creationId xmlns:p14="http://schemas.microsoft.com/office/powerpoint/2010/main" val="370053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4941168"/>
            <a:ext cx="7416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1. Берем шар из пенопласта, диаметр 10 см.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Находим середину. Булавками-гвоздиками прикалываем квадрат атласной ленты 5х5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4114800" cy="3523530"/>
          </a:xfrm>
        </p:spPr>
      </p:pic>
    </p:spTree>
    <p:extLst>
      <p:ext uri="{BB962C8B-B14F-4D97-AF65-F5344CB8AC3E}">
        <p14:creationId xmlns:p14="http://schemas.microsoft.com/office/powerpoint/2010/main" val="41104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2627" y="4941168"/>
            <a:ext cx="802417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Из атласной ленты, шириной 2.5 см, нарезаем отрезки 5 сантиметров. Сворачиваем к середине так, чтобы получились треугольники. Булавками-гвоздиками прикалываем треугольник к шару.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088933" cy="3600400"/>
          </a:xfrm>
        </p:spPr>
      </p:pic>
    </p:spTree>
    <p:extLst>
      <p:ext uri="{BB962C8B-B14F-4D97-AF65-F5344CB8AC3E}">
        <p14:creationId xmlns:p14="http://schemas.microsoft.com/office/powerpoint/2010/main" val="41527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2776" cy="118499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3. Прикалываем ещё 3. Так, чтобы было видно серединку.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4407633" cy="41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32" y="5301208"/>
            <a:ext cx="8016935" cy="74987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80728"/>
            <a:ext cx="4780977" cy="4104456"/>
          </a:xfrm>
        </p:spPr>
      </p:pic>
    </p:spTree>
    <p:extLst>
      <p:ext uri="{BB962C8B-B14F-4D97-AF65-F5344CB8AC3E}">
        <p14:creationId xmlns:p14="http://schemas.microsoft.com/office/powerpoint/2010/main" val="22968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7604" y="5517232"/>
            <a:ext cx="71287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5. Следующие 2 ряда делаем другим цветом.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4564953" cy="4320480"/>
          </a:xfrm>
        </p:spPr>
      </p:pic>
    </p:spTree>
    <p:extLst>
      <p:ext uri="{BB962C8B-B14F-4D97-AF65-F5344CB8AC3E}">
        <p14:creationId xmlns:p14="http://schemas.microsoft.com/office/powerpoint/2010/main" val="18398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301208"/>
            <a:ext cx="7370703" cy="74987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5066447" cy="4104456"/>
          </a:xfrm>
        </p:spPr>
      </p:pic>
    </p:spTree>
    <p:extLst>
      <p:ext uri="{BB962C8B-B14F-4D97-AF65-F5344CB8AC3E}">
        <p14:creationId xmlns:p14="http://schemas.microsoft.com/office/powerpoint/2010/main" val="25772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229200"/>
            <a:ext cx="6553768" cy="74987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5141017" cy="4176464"/>
          </a:xfrm>
        </p:spPr>
      </p:pic>
    </p:spTree>
    <p:extLst>
      <p:ext uri="{BB962C8B-B14F-4D97-AF65-F5344CB8AC3E}">
        <p14:creationId xmlns:p14="http://schemas.microsoft.com/office/powerpoint/2010/main" val="10355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157192"/>
            <a:ext cx="6096528" cy="125588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80728"/>
            <a:ext cx="5069009" cy="4320480"/>
          </a:xfrm>
        </p:spPr>
      </p:pic>
    </p:spTree>
    <p:extLst>
      <p:ext uri="{BB962C8B-B14F-4D97-AF65-F5344CB8AC3E}">
        <p14:creationId xmlns:p14="http://schemas.microsoft.com/office/powerpoint/2010/main" val="41193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ffa86d19ccf93f203f436c243b938e97b33c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Cassandra</vt:lpstr>
      <vt:lpstr>Тема Office</vt:lpstr>
      <vt:lpstr>«Ёлочный шар» Выполнила: Горбова Настя Автор презентации: Иващенко Т. П.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Шарики</dc:title>
  <dc:creator>Татьяна Иващенко</dc:creator>
  <cp:lastModifiedBy>Татьяна Иващенко</cp:lastModifiedBy>
  <cp:revision>9</cp:revision>
  <dcterms:created xsi:type="dcterms:W3CDTF">2013-12-10T07:40:56Z</dcterms:created>
  <dcterms:modified xsi:type="dcterms:W3CDTF">2016-02-13T18:46:34Z</dcterms:modified>
</cp:coreProperties>
</file>