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9;&#1077;&#1079;&#1086;&#1085;&#1099;-&#1075;&#1086;&#1076;&#1072;.&#1088;&#1092;/&#1089;&#1086;&#1095;&#1080;&#1085;&#1077;&#1085;&#1080;&#1077;%20&#1074;&#1077;&#1089;&#1085;&#1072;%20&#1073;&#1086;&#1083;&#1100;&#1096;&#1072;&#1103;%20&#1074;&#1086;&#1076;&#1072;.html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&#1089;&#1077;&#1079;&#1086;&#1085;&#1099;-&#1075;&#1086;&#1076;&#1072;.&#1088;&#1092;/&#1089;&#1086;&#1095;&#1080;&#1085;&#1077;&#1085;&#1080;&#1077;%20&#1086;&#1087;&#1072;&#1074;&#1096;&#1080;&#1077;%20&#1083;&#1080;&#1089;&#1090;&#1100;&#1103;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&#1089;&#1077;&#1079;&#1086;&#1085;&#1099;-&#1075;&#1086;&#1076;&#1072;.&#1088;&#1092;/&#1089;&#1086;&#1095;&#1080;&#1085;&#1077;&#1085;&#1080;&#1077;%20&#1082;&#1086;&#1085;&#1077;&#1094;%20&#1079;&#1080;&#1084;&#1099;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&#1089;&#1077;&#1079;&#1086;&#1085;&#1099;-&#1075;&#1086;&#1076;&#1072;.&#1088;&#1092;/&#1089;&#1086;&#1095;&#1080;&#1085;&#1077;&#1085;&#1080;&#1077;%20&#1079;&#1072;&#1088;&#1086;&#1089;&#1096;&#1080;&#1081;%20&#1087;&#1088;&#1091;&#1076;.html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Baratynsky.jpg?uselang=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9;&#1077;&#1079;&#1086;&#1085;&#1099;-&#1075;&#1086;&#1076;&#1072;.&#1088;&#1092;/&#1089;&#1086;&#1095;&#1080;&#1085;&#1077;&#1085;&#1080;&#1077;%20&#1075;&#1086;&#1083;&#1091;&#1073;&#1072;&#1103;%20&#1074;&#1077;&#1089;&#1085;&#1072;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rtsait.ru/art/k/kramskoy/img/8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zluga.ru/potrb/%D0%A0%D0%BE%D0%B4%D0%BD%D0%B0%D1%8F+%D0%BF%D1%80%D0%B8%D1%80%D0%BE%D0%B4%D0%B0+%D0%B2+%D1%81%D1%82%D0%B8%D1%85%D0%BE%D1%82%D0%B2%D0%BE%D1%80%D0%B5%D0%BD%D0%B8%D1%8F%D1%85+%D1%80%D1%83%D1%81%D1%81%D0%BA%D0%B8%D1%85+%D0%BF%D0%BE%D1%8D%D1%82%D0%BE%D0%B2+XIX+%D0%B2%D0%B5%D0%BA%D0%B0+%D0%95.+%D0%90.+%D0%91%D0%B0%D1%80%D0%B0%D1%82%D1%8B%D0%BD%D1%81%D0%BA%D0%BE%D0%B3%D0%BE,+%D0%AF.+%D0%9F.+%D0%9F%D0%BE%D0%BB%D0%BE%D0%BD%D1%81%D0%BA%D0%BE%D0%B3%D0%BE,+%D0%90.+%D0%9A.+%D0%A2%D0%BE%D0%BB%D1%81%D1%82%D0%BE%D0%B3%D0%BEb/img6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nature.baikal.ru/phs/norm/52/5272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Е.А.Баратынского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Я.П. Полонского, А.К. Толстого.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Родная природа в стихотворениях русских поэтов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XIX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века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Домашнее задание: </a:t>
            </a:r>
          </a:p>
          <a:p>
            <a:pPr marL="285750" indent="-285750">
              <a:buFontTx/>
              <a:buChar char="-"/>
            </a:pPr>
            <a:r>
              <a:rPr lang="ru-RU" sz="3600" dirty="0" smtClean="0"/>
              <a:t>выучить наизусть </a:t>
            </a:r>
            <a:r>
              <a:rPr lang="ru-RU" sz="3600" dirty="0"/>
              <a:t>по </a:t>
            </a:r>
            <a:r>
              <a:rPr lang="ru-RU" sz="3600" dirty="0" smtClean="0"/>
              <a:t>выбору одно из стихотворений</a:t>
            </a:r>
          </a:p>
          <a:p>
            <a:pPr marL="285750" indent="-285750">
              <a:buFontTx/>
              <a:buChar char="-"/>
            </a:pPr>
            <a:r>
              <a:rPr lang="ru-RU" sz="3600" dirty="0" smtClean="0"/>
              <a:t>анализ </a:t>
            </a:r>
            <a:r>
              <a:rPr lang="ru-RU" sz="3600" dirty="0"/>
              <a:t>художественных средств </a:t>
            </a:r>
            <a:r>
              <a:rPr lang="ru-RU" sz="3600" dirty="0" smtClean="0"/>
              <a:t> (выписать в тетрадь примеры использованных в стихотворении тропов)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1803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580" y="134357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расширить знания о творчестве </a:t>
            </a:r>
          </a:p>
          <a:p>
            <a:r>
              <a:rPr lang="ru-RU" sz="2400" b="1" dirty="0" smtClean="0"/>
              <a:t>русских поэтов 19 века;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328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закрепить </a:t>
            </a:r>
            <a:r>
              <a:rPr lang="ru-RU" sz="2400" b="1" dirty="0"/>
              <a:t>умения определять способы создания образов с помощью художественных выразительных средств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9775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 помочь </a:t>
            </a:r>
            <a:r>
              <a:rPr lang="ru-RU" sz="2400" b="1" dirty="0"/>
              <a:t>вызвать зрительные образы при чтении стихов, понять настроения, чувства поэтов;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502221"/>
            <a:ext cx="6402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- воспитывать </a:t>
            </a:r>
            <a:r>
              <a:rPr lang="ru-RU" sz="2400" b="1" dirty="0"/>
              <a:t>любовь к родной природе.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620688"/>
            <a:ext cx="2979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Задачи урока: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567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57592" cy="1368152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ней есть душа, в ней есть свобода,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ней есть любовь, в ней есть язык.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Ф.И.Тютчев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/>
          </a:p>
        </p:txBody>
      </p:sp>
      <p:pic>
        <p:nvPicPr>
          <p:cNvPr id="3074" name="Picture 2" descr="Бродский Опавшие листь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1" y="2925051"/>
            <a:ext cx="2376264" cy="32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а Поленова Заросший пруд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3492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Юон Конец зимы Полдень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32605"/>
            <a:ext cx="3329231" cy="231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Левитан Весна. Большая вода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2232248" cy="29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692696"/>
            <a:ext cx="379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Е.А.Баратынский</a:t>
            </a:r>
            <a:endParaRPr lang="ru-RU" sz="3600" dirty="0"/>
          </a:p>
        </p:txBody>
      </p:sp>
      <p:pic>
        <p:nvPicPr>
          <p:cNvPr id="1026" name="Picture 2" descr="https://upload.wikimedia.org/wikipedia/commons/thumb/6/6c/Baratynsky.jpg/263px-Baratyn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9" y="1124744"/>
            <a:ext cx="259599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8911" y="1484784"/>
            <a:ext cx="56166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Баратынский — романтик</a:t>
            </a:r>
            <a:r>
              <a:rPr lang="ru-RU" sz="2400" b="1" dirty="0" smtClean="0"/>
              <a:t>,</a:t>
            </a:r>
            <a:r>
              <a:rPr lang="ru-RU" sz="2400" b="1" dirty="0"/>
              <a:t> </a:t>
            </a:r>
          </a:p>
          <a:p>
            <a:pPr algn="r"/>
            <a:r>
              <a:rPr lang="ru-RU" sz="2400" b="1" dirty="0" smtClean="0"/>
              <a:t>при </a:t>
            </a:r>
            <a:r>
              <a:rPr lang="ru-RU" sz="2400" b="1" dirty="0"/>
              <a:t>всей своей внешней сдержанности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художник </a:t>
            </a:r>
            <a:r>
              <a:rPr lang="ru-RU" sz="2400" b="1" dirty="0"/>
              <a:t>вкладывал в искус­ство большую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личную </a:t>
            </a:r>
            <a:r>
              <a:rPr lang="ru-RU" sz="2400" b="1" dirty="0"/>
              <a:t>страсть,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движения сердца. Пушкин, </a:t>
            </a:r>
          </a:p>
          <a:p>
            <a:pPr algn="r"/>
            <a:r>
              <a:rPr lang="ru-RU" sz="2400" b="1" dirty="0" smtClean="0"/>
              <a:t>проницательно </a:t>
            </a:r>
            <a:r>
              <a:rPr lang="ru-RU" sz="2400" b="1" dirty="0"/>
              <a:t>уловивший </a:t>
            </a:r>
            <a:r>
              <a:rPr lang="ru-RU" sz="2400" b="1" dirty="0" smtClean="0"/>
              <a:t>главную</a:t>
            </a:r>
          </a:p>
          <a:p>
            <a:pPr algn="r"/>
            <a:r>
              <a:rPr lang="ru-RU" sz="2400" b="1" dirty="0" smtClean="0"/>
              <a:t> </a:t>
            </a:r>
            <a:r>
              <a:rPr lang="ru-RU" sz="2400" b="1" dirty="0"/>
              <a:t>особенность его поэзии, писал: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«</a:t>
            </a:r>
            <a:r>
              <a:rPr lang="ru-RU" sz="2400" b="1" dirty="0"/>
              <a:t>Он у нас оригинален — ибо мыслит».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Но </a:t>
            </a:r>
            <a:r>
              <a:rPr lang="ru-RU" sz="2400" b="1" dirty="0"/>
              <a:t>тут же дополнял: «...между тем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как </a:t>
            </a:r>
            <a:r>
              <a:rPr lang="ru-RU" sz="2400" b="1" dirty="0"/>
              <a:t>чувствует сильно и глубоко». </a:t>
            </a:r>
          </a:p>
        </p:txBody>
      </p:sp>
    </p:spTree>
    <p:extLst>
      <p:ext uri="{BB962C8B-B14F-4D97-AF65-F5344CB8AC3E}">
        <p14:creationId xmlns:p14="http://schemas.microsoft.com/office/powerpoint/2010/main" val="2524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63" y="962447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приметы ранней весны видит поэт?</a:t>
            </a:r>
          </a:p>
          <a:p>
            <a:pPr marL="457200" indent="-457200"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Какой литературный приём помогает сделать картину живой?</a:t>
            </a:r>
          </a:p>
          <a:p>
            <a:pPr marL="457200" indent="-457200"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Каким настроением проникнуто стихотворение?</a:t>
            </a:r>
          </a:p>
          <a:p>
            <a:pPr marL="457200" indent="-457200"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краски использует поэт, изображая радостную картину весны?</a:t>
            </a:r>
          </a:p>
          <a:p>
            <a:pPr marL="457200" indent="-457200"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Какой настрой придают стихотворению восклицательные предложения?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53830"/>
            <a:ext cx="6487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Весна, весна! как воздух чист…»</a:t>
            </a:r>
            <a:endParaRPr lang="ru-RU" sz="3200" dirty="0"/>
          </a:p>
        </p:txBody>
      </p:sp>
      <p:pic>
        <p:nvPicPr>
          <p:cNvPr id="4098" name="Picture 2" descr="В. Н. Бакшеева Голубая весн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07" y="2780928"/>
            <a:ext cx="3333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764704"/>
            <a:ext cx="566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Яков Петрович Полонский</a:t>
            </a:r>
            <a:endParaRPr lang="ru-RU" sz="3200" b="1" dirty="0"/>
          </a:p>
        </p:txBody>
      </p:sp>
      <p:pic>
        <p:nvPicPr>
          <p:cNvPr id="2050" name="Picture 2" descr="http://www.artsait.ru/art/k/kramskoy/img/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5" y="2348880"/>
            <a:ext cx="2896633" cy="360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На стихи молодого поэта обратил внимание </a:t>
            </a:r>
            <a:r>
              <a:rPr lang="ru-RU" sz="2400" b="1" dirty="0" smtClean="0"/>
              <a:t> Гоголь, </a:t>
            </a:r>
            <a:r>
              <a:rPr lang="ru-RU" sz="2400" b="1" dirty="0"/>
              <a:t>переписавший стихотворение «Пришли и стали тени ночи...» в свою тетрадь. Современников восхищал прежде всего осо­бый дар подмечать неуловимое в природе: «Он, кажется, в самом деле имеет дар слышать, как растет трава...».</a:t>
            </a:r>
          </a:p>
        </p:txBody>
      </p:sp>
    </p:spTree>
    <p:extLst>
      <p:ext uri="{BB962C8B-B14F-4D97-AF65-F5344CB8AC3E}">
        <p14:creationId xmlns:p14="http://schemas.microsoft.com/office/powerpoint/2010/main" val="1403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548680"/>
            <a:ext cx="594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 По горам две хмурых тучи…»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563" y="113345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Какую картину рисует поэт?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Какие мысли рождаются у поэта при наблюдении за предгрозовым пейзажем?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вы можете сказать об отношении туч между собой?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отозвалась скала на ссору двух туч у её подножия?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Можно ли перенести описание явления природы на человеческие отношения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30" name="Picture 10" descr="http://uzluga.ru/potrb/%D0%A0%D0%BE%D0%B4%D0%BD%D0%B0%D1%8F+%D0%BF%D1%80%D0%B8%D1%80%D0%BE%D0%B4%D0%B0+%D0%B2+%D1%81%D1%82%D0%B8%D1%85%D0%BE%D1%82%D0%B2%D0%BE%D1%80%D0%B5%D0%BD%D0%B8%D1%8F%D1%85+%D1%80%D1%83%D1%81%D1%81%D0%BA%D0%B8%D1%85+%D0%BF%D0%BE%D1%8D%D1%82%D0%BE%D0%B2+XIX+%D0%B2%D0%B5%D0%BA%D0%B0+%D0%95.+%D0%90.+%D0%91%D0%B0%D1%80%D0%B0%D1%82%D1%8B%D0%BD%D1%81%D0%BA%D0%BE%D0%B3%D0%BE%2C+%D0%AF.+%D0%9F.+%D0%9F%D0%BE%D0%BB%D0%BE%D0%BD%D1%81%D0%BA%D0%BE%D0%B3%D0%BE%2C+%D0%90.+%D0%9A.+%D0%A2%D0%BE%D0%BB%D1%81%D1%82%D0%BE%D0%B3%D0%BEb/img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5" t="21207" r="5396" b="15466"/>
          <a:stretch/>
        </p:blipFill>
        <p:spPr bwMode="auto">
          <a:xfrm>
            <a:off x="4716016" y="2801780"/>
            <a:ext cx="4052237" cy="36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914829" cy="374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04153"/>
            <a:ext cx="6211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Алексей Константинович Толстой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052736"/>
            <a:ext cx="4860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отзывам современников, Алексей Константинович был человеком благородной и чистой </a:t>
            </a:r>
            <a:r>
              <a:rPr lang="ru-RU" b="1" dirty="0" err="1" smtClean="0"/>
              <a:t>души.Предназначением</a:t>
            </a:r>
            <a:r>
              <a:rPr lang="ru-RU" b="1" dirty="0" smtClean="0"/>
              <a:t> </a:t>
            </a:r>
            <a:r>
              <a:rPr lang="ru-RU" b="1" dirty="0"/>
              <a:t>своей жизни он считал искусство. Устами одного из своих литературных персонажей он прямо говорил об этом: «Простым рожден я быть певцом, глаголом вольным Бога славить...». </a:t>
            </a:r>
            <a:endParaRPr lang="ru-RU" b="1" dirty="0" smtClean="0"/>
          </a:p>
          <a:p>
            <a:r>
              <a:rPr lang="ru-RU" b="1" dirty="0"/>
              <a:t>Толстому  свойственно необычайно тонкое ощущение красоты родной природы. Он умел уловить самое характерное в формах и красках природы, ее звуках и запахах. картина, красочно изображенная поэтом, встает перед мысленным взором. в других стихотворениях выразилось проникновенное лирическое чувство, ощущение родины.</a:t>
            </a:r>
          </a:p>
        </p:txBody>
      </p:sp>
    </p:spTree>
    <p:extLst>
      <p:ext uri="{BB962C8B-B14F-4D97-AF65-F5344CB8AC3E}">
        <p14:creationId xmlns:p14="http://schemas.microsoft.com/office/powerpoint/2010/main" val="16336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5569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 Где гнутся над омутом лозы…»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Какой пейзаж рисует Толстой в стихотворении?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Кому и как рассказывают стрекозы о красоте летней природы?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Какая опасность подстерегает ребёнка, заслушавшегося пение стрекоз?</a:t>
            </a:r>
          </a:p>
          <a:p>
            <a:pPr marL="457200" indent="-457200"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Удалось ли автору передать атмосферу чарующей и пугающей красоты?</a:t>
            </a:r>
          </a:p>
        </p:txBody>
      </p:sp>
      <p:pic>
        <p:nvPicPr>
          <p:cNvPr id="6148" name="Picture 4" descr="http://nature.baikal.ru/phs/norm/52/527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268760"/>
            <a:ext cx="35771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</TotalTime>
  <Words>394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Родная природа в стихотворениях русских поэтов XIX века</vt:lpstr>
      <vt:lpstr>Презентация PowerPoint</vt:lpstr>
      <vt:lpstr>В ней есть душа, в ней есть свобода, В ней есть любовь, в ней есть язык. Ф.И.Тютчев.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Родная природа в стихотворениях русских поэтов XIX века</dc:title>
  <dc:creator>припекарня</dc:creator>
  <cp:lastModifiedBy>припекарня</cp:lastModifiedBy>
  <cp:revision>9</cp:revision>
  <dcterms:created xsi:type="dcterms:W3CDTF">2016-01-30T11:16:15Z</dcterms:created>
  <dcterms:modified xsi:type="dcterms:W3CDTF">2016-01-30T13:05:04Z</dcterms:modified>
</cp:coreProperties>
</file>