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AE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345-55CF-4359-992F-3E56AF8B4D5C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DB6-BC8D-4461-892D-49ABBFBB6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345-55CF-4359-992F-3E56AF8B4D5C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DB6-BC8D-4461-892D-49ABBFBB6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345-55CF-4359-992F-3E56AF8B4D5C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DB6-BC8D-4461-892D-49ABBFBB6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345-55CF-4359-992F-3E56AF8B4D5C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DB6-BC8D-4461-892D-49ABBFBB6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345-55CF-4359-992F-3E56AF8B4D5C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DB6-BC8D-4461-892D-49ABBFBB6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345-55CF-4359-992F-3E56AF8B4D5C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DB6-BC8D-4461-892D-49ABBFBB6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345-55CF-4359-992F-3E56AF8B4D5C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DB6-BC8D-4461-892D-49ABBFBB6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345-55CF-4359-992F-3E56AF8B4D5C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DB6-BC8D-4461-892D-49ABBFBB6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345-55CF-4359-992F-3E56AF8B4D5C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DB6-BC8D-4461-892D-49ABBFBB6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345-55CF-4359-992F-3E56AF8B4D5C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DB6-BC8D-4461-892D-49ABBFBB6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345-55CF-4359-992F-3E56AF8B4D5C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DB6-BC8D-4461-892D-49ABBFBB6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C7345-55CF-4359-992F-3E56AF8B4D5C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BBDB6-BC8D-4461-892D-49ABBFBB6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Do you understand?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1142976" y="2857496"/>
            <a:ext cx="2857520" cy="1214446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sunset" dir="t"/>
          </a:scene3d>
          <a:sp3d extrusionH="76200" contourW="12700" prstMaterial="flat">
            <a:bevelT prst="relaxedInset"/>
            <a:extrusionClr>
              <a:srgbClr val="C00000"/>
            </a:extrusionClr>
            <a:contourClr>
              <a:srgbClr val="C0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Yes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 do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Управляющая кнопка: настраиваемая 5">
            <a:hlinkClick r:id="" action="ppaction://hlinkshowjump?jump=lastslide" highlightClick="1"/>
          </p:cNvPr>
          <p:cNvSpPr/>
          <p:nvPr/>
        </p:nvSpPr>
        <p:spPr>
          <a:xfrm>
            <a:off x="4857752" y="2857496"/>
            <a:ext cx="2786082" cy="121444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No, I don’t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14554"/>
            <a:ext cx="8229600" cy="1143000"/>
          </a:xfrm>
        </p:spPr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Very well!!!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3857620" y="3714752"/>
            <a:ext cx="2214578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Push</a:t>
            </a:r>
            <a:endParaRPr lang="ru-RU" sz="40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2928934"/>
            <a:ext cx="7772400" cy="1500187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Really?</a:t>
            </a:r>
          </a:p>
          <a:p>
            <a:r>
              <a:rPr lang="en-US" sz="6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Wish you </a:t>
            </a:r>
          </a:p>
          <a:p>
            <a:r>
              <a:rPr lang="en-US" sz="6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good luck!!!!!</a:t>
            </a:r>
            <a:endParaRPr lang="ru-RU" sz="60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" name="Рисунок 3" descr="mFPxT3aZd_Y.jpg">
            <a:hlinkClick r:id="" action="ppaction://hlinkshowjump?jump=endshow" highlightClick="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712" y="1060450"/>
            <a:ext cx="2333787" cy="1582732"/>
          </a:xfrm>
          <a:prstGeom prst="actionButtonBlank">
            <a:avLst/>
          </a:prstGeom>
          <a:scene3d>
            <a:camera prst="perspectiveLeft"/>
            <a:lightRig rig="threePt" dir="t"/>
          </a:scene3d>
          <a:sp3d>
            <a:bevelT/>
          </a:sp3d>
        </p:spPr>
      </p:pic>
      <p:sp>
        <p:nvSpPr>
          <p:cNvPr id="6" name="TextBox 5"/>
          <p:cNvSpPr txBox="1"/>
          <p:nvPr/>
        </p:nvSpPr>
        <p:spPr>
          <a:xfrm>
            <a:off x="5929322" y="1928802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ookman Old Style" pitchFamily="18" charset="0"/>
              </a:rPr>
              <a:t>Push me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071810"/>
            <a:ext cx="6843706" cy="1362075"/>
          </a:xfrm>
        </p:spPr>
        <p:txBody>
          <a:bodyPr/>
          <a:lstStyle/>
          <a:p>
            <a:pPr algn="r"/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Push</a:t>
            </a:r>
            <a:endParaRPr lang="ru-RU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92867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 smtClean="0">
                <a:solidFill>
                  <a:srgbClr val="22AE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Wrong answer</a:t>
            </a:r>
            <a:endParaRPr lang="ru-RU" sz="4000" b="1" i="1" dirty="0">
              <a:solidFill>
                <a:srgbClr val="22AE2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Управляющая кнопка: настраиваемая 3">
            <a:hlinkClick r:id="" action="ppaction://hlinkshowjump?jump=lastslideviewed" highlightClick="1"/>
          </p:cNvPr>
          <p:cNvSpPr/>
          <p:nvPr/>
        </p:nvSpPr>
        <p:spPr>
          <a:xfrm>
            <a:off x="4572000" y="4214818"/>
            <a:ext cx="3357586" cy="150019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Try again!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6072198" y="3357562"/>
            <a:ext cx="500066" cy="7143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32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Do you understand?</vt:lpstr>
      <vt:lpstr>Very well!!!</vt:lpstr>
      <vt:lpstr>Слайд 3</vt:lpstr>
      <vt:lpstr>Push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sweettanok</dc:creator>
  <cp:lastModifiedBy>sweettanok</cp:lastModifiedBy>
  <cp:revision>11</cp:revision>
  <dcterms:created xsi:type="dcterms:W3CDTF">2016-01-21T17:49:02Z</dcterms:created>
  <dcterms:modified xsi:type="dcterms:W3CDTF">2016-01-29T10:38:45Z</dcterms:modified>
</cp:coreProperties>
</file>