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2BB50DE-34D1-4BAE-943D-61E0F93B1BEC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4CF78BF-4042-46FC-943F-1EF0FD834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0DE-34D1-4BAE-943D-61E0F93B1BEC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78BF-4042-46FC-943F-1EF0FD834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0DE-34D1-4BAE-943D-61E0F93B1BEC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78BF-4042-46FC-943F-1EF0FD834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0DE-34D1-4BAE-943D-61E0F93B1BEC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78BF-4042-46FC-943F-1EF0FD834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0DE-34D1-4BAE-943D-61E0F93B1BEC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78BF-4042-46FC-943F-1EF0FD834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0DE-34D1-4BAE-943D-61E0F93B1BEC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78BF-4042-46FC-943F-1EF0FD834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BB50DE-34D1-4BAE-943D-61E0F93B1BEC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CF78BF-4042-46FC-943F-1EF0FD8344DE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2BB50DE-34D1-4BAE-943D-61E0F93B1BEC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4CF78BF-4042-46FC-943F-1EF0FD834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0DE-34D1-4BAE-943D-61E0F93B1BEC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78BF-4042-46FC-943F-1EF0FD834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0DE-34D1-4BAE-943D-61E0F93B1BEC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78BF-4042-46FC-943F-1EF0FD834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50DE-34D1-4BAE-943D-61E0F93B1BEC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78BF-4042-46FC-943F-1EF0FD834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2BB50DE-34D1-4BAE-943D-61E0F93B1BEC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4CF78BF-4042-46FC-943F-1EF0FD8344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20688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/>
              <a:t>Культура и традиции </a:t>
            </a:r>
            <a:endParaRPr lang="ru-RU" sz="1200" i="1" dirty="0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1763688" y="620688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2843808" y="620688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200</a:t>
            </a:r>
            <a:endParaRPr lang="ru-RU" dirty="0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3923928" y="620688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300</a:t>
            </a:r>
            <a:endParaRPr lang="ru-RU" dirty="0"/>
          </a:p>
        </p:txBody>
      </p:sp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5004048" y="620688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400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105273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/>
              <a:t>искусство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1763688" y="105273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13" name="Прямоугольник 12">
            <a:hlinkClick r:id="rId7" action="ppaction://hlinksldjump"/>
          </p:cNvPr>
          <p:cNvSpPr/>
          <p:nvPr/>
        </p:nvSpPr>
        <p:spPr>
          <a:xfrm>
            <a:off x="2843808" y="105273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200</a:t>
            </a:r>
            <a:endParaRPr lang="ru-RU" dirty="0"/>
          </a:p>
        </p:txBody>
      </p:sp>
      <p:sp>
        <p:nvSpPr>
          <p:cNvPr id="14" name="Прямоугольник 13">
            <a:hlinkClick r:id="rId8" action="ppaction://hlinksldjump"/>
          </p:cNvPr>
          <p:cNvSpPr/>
          <p:nvPr/>
        </p:nvSpPr>
        <p:spPr>
          <a:xfrm>
            <a:off x="3923928" y="105273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300</a:t>
            </a:r>
            <a:endParaRPr lang="ru-RU" dirty="0"/>
          </a:p>
        </p:txBody>
      </p:sp>
      <p:sp>
        <p:nvSpPr>
          <p:cNvPr id="15" name="Прямоугольник 14">
            <a:hlinkClick r:id="rId9" action="ppaction://hlinksldjump"/>
          </p:cNvPr>
          <p:cNvSpPr/>
          <p:nvPr/>
        </p:nvSpPr>
        <p:spPr>
          <a:xfrm>
            <a:off x="5004048" y="105273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400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1484784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/>
              <a:t>кино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Прямоугольник 16">
            <a:hlinkClick r:id="rId10" action="ppaction://hlinksldjump"/>
          </p:cNvPr>
          <p:cNvSpPr/>
          <p:nvPr/>
        </p:nvSpPr>
        <p:spPr>
          <a:xfrm>
            <a:off x="1763688" y="1484784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18" name="Прямоугольник 17">
            <a:hlinkClick r:id="rId11" action="ppaction://hlinksldjump"/>
          </p:cNvPr>
          <p:cNvSpPr/>
          <p:nvPr/>
        </p:nvSpPr>
        <p:spPr>
          <a:xfrm>
            <a:off x="2843808" y="1484784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200</a:t>
            </a:r>
            <a:endParaRPr lang="ru-RU" dirty="0"/>
          </a:p>
        </p:txBody>
      </p:sp>
      <p:sp>
        <p:nvSpPr>
          <p:cNvPr id="19" name="Прямоугольник 18">
            <a:hlinkClick r:id="rId12" action="ppaction://hlinksldjump"/>
          </p:cNvPr>
          <p:cNvSpPr/>
          <p:nvPr/>
        </p:nvSpPr>
        <p:spPr>
          <a:xfrm>
            <a:off x="3923928" y="1484784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300</a:t>
            </a:r>
            <a:endParaRPr lang="ru-RU" dirty="0"/>
          </a:p>
        </p:txBody>
      </p:sp>
      <p:sp>
        <p:nvSpPr>
          <p:cNvPr id="20" name="Прямоугольник 19">
            <a:hlinkClick r:id="rId13" action="ppaction://hlinksldjump"/>
          </p:cNvPr>
          <p:cNvSpPr/>
          <p:nvPr/>
        </p:nvSpPr>
        <p:spPr>
          <a:xfrm>
            <a:off x="5004048" y="1484784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400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83568" y="1916832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/>
              <a:t>театр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2" name="Прямоугольник 21">
            <a:hlinkClick r:id="rId14" action="ppaction://hlinksldjump"/>
          </p:cNvPr>
          <p:cNvSpPr/>
          <p:nvPr/>
        </p:nvSpPr>
        <p:spPr>
          <a:xfrm>
            <a:off x="1763688" y="1916832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23" name="Прямоугольник 22">
            <a:hlinkClick r:id="rId15" action="ppaction://hlinksldjump"/>
          </p:cNvPr>
          <p:cNvSpPr/>
          <p:nvPr/>
        </p:nvSpPr>
        <p:spPr>
          <a:xfrm>
            <a:off x="2843808" y="1916832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200</a:t>
            </a:r>
            <a:endParaRPr lang="ru-RU" dirty="0"/>
          </a:p>
        </p:txBody>
      </p:sp>
      <p:sp>
        <p:nvSpPr>
          <p:cNvPr id="24" name="Прямоугольник 23">
            <a:hlinkClick r:id="rId16" action="ppaction://hlinksldjump"/>
          </p:cNvPr>
          <p:cNvSpPr/>
          <p:nvPr/>
        </p:nvSpPr>
        <p:spPr>
          <a:xfrm>
            <a:off x="3923928" y="1916832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300</a:t>
            </a:r>
            <a:endParaRPr lang="ru-RU" dirty="0"/>
          </a:p>
        </p:txBody>
      </p:sp>
      <p:sp>
        <p:nvSpPr>
          <p:cNvPr id="25" name="Прямоугольник 24">
            <a:hlinkClick r:id="rId17" action="ppaction://hlinksldjump"/>
          </p:cNvPr>
          <p:cNvSpPr/>
          <p:nvPr/>
        </p:nvSpPr>
        <p:spPr>
          <a:xfrm>
            <a:off x="5004048" y="1916832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400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Кино  </a:t>
            </a:r>
            <a:r>
              <a:rPr lang="ru-RU" dirty="0" smtClean="0"/>
              <a:t>1</a:t>
            </a:r>
            <a:r>
              <a:rPr lang="ru-RU" dirty="0" smtClean="0"/>
              <a:t>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 какое время перед нами проходят двадцать четыре кадра кинопленки?</a:t>
            </a:r>
            <a:endParaRPr lang="ru-RU" dirty="0" smtClean="0"/>
          </a:p>
          <a:p>
            <a:r>
              <a:rPr lang="ru-RU" dirty="0" smtClean="0"/>
              <a:t>Ответ: за одну секунду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Кино  200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Какой фильм принес первые лавры Кристине Орбакайте, а также и прозвище?</a:t>
            </a:r>
            <a:endParaRPr lang="ru-RU" dirty="0" smtClean="0"/>
          </a:p>
          <a:p>
            <a:r>
              <a:rPr lang="ru-RU" dirty="0" smtClean="0"/>
              <a:t>Ответ:</a:t>
            </a:r>
            <a:r>
              <a:rPr lang="ru-RU" dirty="0" smtClean="0"/>
              <a:t> «Чучело», режиссер фильма — Ролан </a:t>
            </a:r>
            <a:r>
              <a:rPr lang="ru-RU" dirty="0" smtClean="0"/>
              <a:t>Быков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Кино  300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называется роман братьев Стругацких, по мотивам которого Андрей Тарковский снял фильм «</a:t>
            </a:r>
            <a:r>
              <a:rPr lang="ru-RU" dirty="0" err="1" smtClean="0"/>
              <a:t>Сталкер</a:t>
            </a:r>
            <a:r>
              <a:rPr lang="ru-RU" dirty="0" smtClean="0"/>
              <a:t>»? </a:t>
            </a:r>
            <a:endParaRPr lang="ru-RU" dirty="0" smtClean="0"/>
          </a:p>
          <a:p>
            <a:r>
              <a:rPr lang="ru-RU" dirty="0" smtClean="0"/>
              <a:t>Ответ: пикник на обочине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Кино  400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Кто сыграл роль старого судьи в фильме Станислава Говорухина «Десять </a:t>
            </a:r>
            <a:r>
              <a:rPr lang="ru-RU" dirty="0" err="1" smtClean="0"/>
              <a:t>негритят</a:t>
            </a:r>
            <a:r>
              <a:rPr lang="ru-RU" dirty="0" smtClean="0"/>
              <a:t>»? </a:t>
            </a:r>
            <a:endParaRPr lang="ru-RU" dirty="0" smtClean="0"/>
          </a:p>
          <a:p>
            <a:r>
              <a:rPr lang="ru-RU" dirty="0" smtClean="0"/>
              <a:t>Ответ: Владимир Зельдин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Театр  </a:t>
            </a:r>
            <a:r>
              <a:rPr lang="ru-RU" dirty="0" smtClean="0"/>
              <a:t>1</a:t>
            </a:r>
            <a:r>
              <a:rPr lang="ru-RU" dirty="0" smtClean="0"/>
              <a:t>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какой стране родилось высокое искусства театра, на основе которого возник европейский театр?</a:t>
            </a:r>
            <a:endParaRPr lang="ru-RU" dirty="0" smtClean="0"/>
          </a:p>
          <a:p>
            <a:r>
              <a:rPr lang="ru-RU" dirty="0" smtClean="0"/>
              <a:t>Ответ: в древней Греции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Театр  200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Когда появился первый в России царский театр, и при каком царе?</a:t>
            </a:r>
            <a:endParaRPr lang="ru-RU" dirty="0" smtClean="0"/>
          </a:p>
          <a:p>
            <a:r>
              <a:rPr lang="ru-RU" dirty="0" smtClean="0"/>
              <a:t>Ответ: </a:t>
            </a:r>
            <a:r>
              <a:rPr lang="ru-RU" dirty="0" smtClean="0"/>
              <a:t>В 1672 году при царе Алексее </a:t>
            </a:r>
            <a:r>
              <a:rPr lang="ru-RU" dirty="0" smtClean="0"/>
              <a:t>Михайловиче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Театр  300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Какой театр был создан в 1898 году К.С.Станиславским и </a:t>
            </a:r>
            <a:r>
              <a:rPr lang="ru-RU" dirty="0" err="1" smtClean="0"/>
              <a:t>В.И.Немировичем-Данченко</a:t>
            </a:r>
            <a:r>
              <a:rPr lang="ru-RU" dirty="0" smtClean="0"/>
              <a:t>?</a:t>
            </a:r>
            <a:endParaRPr lang="ru-RU" dirty="0" smtClean="0"/>
          </a:p>
          <a:p>
            <a:r>
              <a:rPr lang="ru-RU" dirty="0" smtClean="0"/>
              <a:t>Ответ:</a:t>
            </a:r>
            <a:r>
              <a:rPr lang="ru-RU" dirty="0" smtClean="0"/>
              <a:t> Московский Художественный театр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Театр  400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  </a:t>
            </a:r>
            <a:r>
              <a:rPr lang="ru-RU" dirty="0" smtClean="0"/>
              <a:t>Кто был архитектором Эрмитажного театра, построенном по решению Екатерины II?</a:t>
            </a:r>
            <a:endParaRPr lang="ru-RU" dirty="0" smtClean="0"/>
          </a:p>
          <a:p>
            <a:r>
              <a:rPr lang="ru-RU" dirty="0" smtClean="0"/>
              <a:t>Ответ:</a:t>
            </a:r>
            <a:r>
              <a:rPr lang="ru-RU" dirty="0" smtClean="0"/>
              <a:t> </a:t>
            </a:r>
            <a:r>
              <a:rPr lang="ru-RU" dirty="0" err="1" smtClean="0"/>
              <a:t>Джакомо</a:t>
            </a:r>
            <a:r>
              <a:rPr lang="ru-RU" dirty="0" smtClean="0"/>
              <a:t> Кваренги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Культура и традиции  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течение сотен лет европейцы праздновали 1 мая, радуясь первым всходам на полях, плясали вокруг «майского дерева». В честь какой римской богини возник этот праздник? </a:t>
            </a:r>
            <a:endParaRPr lang="ru-RU" dirty="0" smtClean="0"/>
          </a:p>
          <a:p>
            <a:r>
              <a:rPr lang="ru-RU" dirty="0" smtClean="0"/>
              <a:t>Ответ: </a:t>
            </a:r>
            <a:r>
              <a:rPr lang="ru-RU" dirty="0"/>
              <a:t>В честь Майи — матери бога Меркурия, которую римляне отождествляли с богиней </a:t>
            </a:r>
            <a:r>
              <a:rPr lang="ru-RU" dirty="0" smtClean="0"/>
              <a:t>Земли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Культура и традиции</a:t>
            </a:r>
            <a:r>
              <a:rPr lang="ru-RU" dirty="0" smtClean="0"/>
              <a:t>  200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Неизвестно когда и почему зародилась эта традиция, но она еще жива. В день летнего солнцестояния совершается обряд «умерщвления гусей». Участникам завязывают глаза, и они пытаются проткнуть гуся ножом. В какой европейской стране поддерживают эту традицию?</a:t>
            </a:r>
            <a:endParaRPr lang="ru-RU" dirty="0" smtClean="0"/>
          </a:p>
          <a:p>
            <a:r>
              <a:rPr lang="ru-RU" dirty="0" err="1" smtClean="0"/>
              <a:t>Ответ:</a:t>
            </a:r>
            <a:r>
              <a:rPr lang="ru-RU" dirty="0" err="1"/>
              <a:t>В</a:t>
            </a:r>
            <a:r>
              <a:rPr lang="ru-RU" dirty="0"/>
              <a:t> Швейцарии</a:t>
            </a: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Культура и традиции </a:t>
            </a:r>
            <a:r>
              <a:rPr lang="ru-RU" dirty="0" smtClean="0"/>
              <a:t>300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 древних германцев было принято отмечать праздник начала весны в ночь с 30 апреля на 1 мая. По преданиям в эту же ночь на горе </a:t>
            </a:r>
            <a:r>
              <a:rPr lang="ru-RU" dirty="0" err="1"/>
              <a:t>Брокен</a:t>
            </a:r>
            <a:r>
              <a:rPr lang="ru-RU" dirty="0"/>
              <a:t> в горах Гарца собирались на свой ежегодный великий шабаш ведьмы и колдуны под предводительством Сатаны. Как стали называть эту ночь с 30 апреля на 1 мая?</a:t>
            </a:r>
            <a:endParaRPr lang="ru-RU" dirty="0" smtClean="0"/>
          </a:p>
          <a:p>
            <a:r>
              <a:rPr lang="ru-RU" dirty="0" smtClean="0"/>
              <a:t>Ответ: </a:t>
            </a:r>
            <a:r>
              <a:rPr lang="ru-RU" dirty="0"/>
              <a:t>Вальпургиева ночь — в честь христианской святой </a:t>
            </a:r>
            <a:r>
              <a:rPr lang="ru-RU" dirty="0" smtClean="0"/>
              <a:t>Вальпургии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Культура и традиции</a:t>
            </a:r>
            <a:r>
              <a:rPr lang="ru-RU" dirty="0" smtClean="0"/>
              <a:t> 400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Почему в Греции существует обычай класть умершему человеку монету за щеку? </a:t>
            </a:r>
            <a:endParaRPr lang="ru-RU" dirty="0" smtClean="0"/>
          </a:p>
          <a:p>
            <a:r>
              <a:rPr lang="ru-RU" dirty="0" err="1" smtClean="0"/>
              <a:t>Ответ:</a:t>
            </a:r>
            <a:r>
              <a:rPr lang="ru-RU" dirty="0" err="1"/>
              <a:t>Издревне</a:t>
            </a:r>
            <a:r>
              <a:rPr lang="ru-RU" dirty="0"/>
              <a:t> эта монета считалась платой лодочнику Харону, который по реке забвения Лете увозит человека в Страну мертвых</a:t>
            </a: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Искусство </a:t>
            </a:r>
            <a:r>
              <a:rPr lang="ru-RU" dirty="0" smtClean="0"/>
              <a:t>1</a:t>
            </a:r>
            <a:r>
              <a:rPr lang="ru-RU" dirty="0" smtClean="0"/>
              <a:t>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Кому пишут письмо запорожцы на картине Ильи Ефимовича Репина? </a:t>
            </a:r>
            <a:endParaRPr lang="ru-RU" dirty="0" smtClean="0"/>
          </a:p>
          <a:p>
            <a:r>
              <a:rPr lang="ru-RU" dirty="0" smtClean="0"/>
              <a:t>Ответ:</a:t>
            </a:r>
            <a:r>
              <a:rPr lang="ru-RU" dirty="0" smtClean="0"/>
              <a:t> Турецкому султану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Искусство 200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Назовите фамилию художника — автора хрестоматийной картины «Грачи прилетели». </a:t>
            </a:r>
            <a:endParaRPr lang="ru-RU" dirty="0" smtClean="0"/>
          </a:p>
          <a:p>
            <a:r>
              <a:rPr lang="ru-RU" dirty="0" smtClean="0"/>
              <a:t>Ответ:</a:t>
            </a:r>
            <a:r>
              <a:rPr lang="ru-RU" dirty="0" smtClean="0"/>
              <a:t> Алексей Кон- </a:t>
            </a:r>
            <a:r>
              <a:rPr lang="ru-RU" dirty="0" err="1" smtClean="0"/>
              <a:t>дратъевич</a:t>
            </a:r>
            <a:r>
              <a:rPr lang="ru-RU" dirty="0" smtClean="0"/>
              <a:t> </a:t>
            </a:r>
            <a:r>
              <a:rPr lang="ru-RU" dirty="0" smtClean="0"/>
              <a:t>Саврасов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Искусство 300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Какой импрессионист был автором картины «</a:t>
            </a:r>
            <a:r>
              <a:rPr lang="ru-RU" dirty="0" err="1" smtClean="0"/>
              <a:t>Голубые</a:t>
            </a:r>
            <a:r>
              <a:rPr lang="ru-RU" dirty="0" smtClean="0"/>
              <a:t> танцовщицы»?</a:t>
            </a:r>
            <a:endParaRPr lang="ru-RU" dirty="0" smtClean="0"/>
          </a:p>
          <a:p>
            <a:r>
              <a:rPr lang="ru-RU" dirty="0" smtClean="0"/>
              <a:t>Ответ:</a:t>
            </a:r>
            <a:r>
              <a:rPr lang="ru-RU" dirty="0" smtClean="0"/>
              <a:t> Эдгар Дега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Искусство 400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называется произведение искусства из трех картин, объединенных общей идеей или темой?</a:t>
            </a:r>
            <a:endParaRPr lang="ru-RU" dirty="0" smtClean="0"/>
          </a:p>
          <a:p>
            <a:r>
              <a:rPr lang="ru-RU" dirty="0" smtClean="0"/>
              <a:t>Ответ:</a:t>
            </a:r>
            <a:r>
              <a:rPr lang="ru-RU" dirty="0" smtClean="0"/>
              <a:t> Триптих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388424" y="62373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</TotalTime>
  <Words>388</Words>
  <Application>Microsoft Office PowerPoint</Application>
  <PresentationFormat>Экран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Слайд 1</vt:lpstr>
      <vt:lpstr>Культура и традиции  100</vt:lpstr>
      <vt:lpstr>Культура и традиции  200</vt:lpstr>
      <vt:lpstr> Культура и традиции 300</vt:lpstr>
      <vt:lpstr> Культура и традиции 400</vt:lpstr>
      <vt:lpstr> Искусство 100</vt:lpstr>
      <vt:lpstr> Искусство 200</vt:lpstr>
      <vt:lpstr> Искусство 300</vt:lpstr>
      <vt:lpstr> Искусство 400</vt:lpstr>
      <vt:lpstr> Кино  100</vt:lpstr>
      <vt:lpstr> Кино  200</vt:lpstr>
      <vt:lpstr> Кино  300</vt:lpstr>
      <vt:lpstr> Кино  400</vt:lpstr>
      <vt:lpstr> Театр  100</vt:lpstr>
      <vt:lpstr> Театр  200</vt:lpstr>
      <vt:lpstr> Театр  300</vt:lpstr>
      <vt:lpstr> Театр  400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olimp</dc:creator>
  <cp:lastModifiedBy>olimp</cp:lastModifiedBy>
  <cp:revision>10</cp:revision>
  <dcterms:created xsi:type="dcterms:W3CDTF">2014-10-29T12:55:37Z</dcterms:created>
  <dcterms:modified xsi:type="dcterms:W3CDTF">2014-10-29T13:51:28Z</dcterms:modified>
</cp:coreProperties>
</file>