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155E3CA-CBA8-4BFD-BAEB-C25839C1EDC8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A89000-6A18-4316-825B-149962161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E8D0-EFEF-4402-8F13-A6E4A8C1C1EA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EABF-29F6-4FF8-A6AD-79F0DA101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29FB-FFAD-458D-B3A0-F9D39A3A8714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07EE-22EE-48DD-AAF8-62ABB7E88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705-D299-464C-B0E5-9EF55489DF5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8767-916A-4C34-9108-411F865F1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51E93F-44D3-4141-9189-A31A4F234D8D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A67D87-1261-42D6-B280-9A6A0E98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C930-3C79-4C45-B459-C96A0F0094CC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9F544-F361-4463-A85E-758022818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0B6096-82AD-4EB4-9E1B-6200898C8194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3C32E4-CC5E-4A85-971B-9B0253AA7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3062-B7E6-4EA8-89CE-7B41041BCBC6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CF94-59B3-4BED-860A-76B1C5AD2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7FD6-5E64-47E5-8199-F03B06C32463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B6C9-9B99-4316-A8A3-513B0AF61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37375E-9D83-4550-ACB7-09D33DB87D0C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9D7BF8-8A84-427C-8BA2-A98CBAB6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82584D-6C15-4970-9B45-A714F62C860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F8BBC8-DDD3-402F-9593-A7F21926D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3B7FB68-CCAB-4861-BCFA-56CB32B25E94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C191839-36EA-4A37-81C9-1E576B826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4%D0%B0%D1%80%D0%B8_%D0%B6%D0%B8%D0%B7%D0%BD%D1%8C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249238"/>
            <a:ext cx="8053388" cy="1098550"/>
          </a:xfrm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700213"/>
            <a:ext cx="4464050" cy="3744912"/>
          </a:xfrm>
        </p:spPr>
        <p:txBody>
          <a:bodyPr/>
          <a:lstStyle/>
          <a:p>
            <a:pPr marR="0" eaLnBrk="1" hangingPunct="1"/>
            <a:r>
              <a:rPr lang="ru-RU" sz="2400" b="1" smtClean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А ты? Скажи:</a:t>
            </a:r>
          </a:p>
          <a:p>
            <a:pPr marR="0" eaLnBrk="1" hangingPunct="1"/>
            <a:r>
              <a:rPr lang="ru-RU" sz="2400" b="1" smtClean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  Какой ты след оставишь?</a:t>
            </a:r>
          </a:p>
          <a:p>
            <a:pPr marR="0" eaLnBrk="1" hangingPunct="1"/>
            <a:r>
              <a:rPr lang="ru-RU" sz="2400" b="1" smtClean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Незримый прочный след</a:t>
            </a:r>
          </a:p>
          <a:p>
            <a:pPr marR="0" eaLnBrk="1" hangingPunct="1"/>
            <a:r>
              <a:rPr lang="ru-RU" sz="2400" b="1" smtClean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     В чужой душе на много лет?</a:t>
            </a:r>
          </a:p>
          <a:p>
            <a:pPr marR="0" algn="ctr" eaLnBrk="1" hangingPunct="1"/>
            <a:r>
              <a:rPr lang="ru-RU" sz="2400" b="1" smtClean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400" b="1" i="1" smtClean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Ольга Высоцкая.</a:t>
            </a:r>
            <a:r>
              <a:rPr lang="ru-RU" sz="2400" b="1" smtClean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5" name="Picture 2" descr="C:\Documents and Settings\UserXP.RS.000\Мои документы\сания\ПОРТФОЛИО БАТРШИНОЙ\чудесный доктор\чудесный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860800"/>
            <a:ext cx="20669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Documents and Settings\UserXP.RS.000\Мои документы\сания\ПОРТФОЛИО БАТРШИНОЙ\чудесный доктор\чудесный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549400"/>
            <a:ext cx="254317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33375"/>
            <a:ext cx="42481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615950"/>
            <a:ext cx="7997825" cy="2974975"/>
          </a:xfrm>
        </p:spPr>
      </p:pic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ru-RU" b="1" smtClean="0">
                <a:solidFill>
                  <a:srgbClr val="EC767C"/>
                </a:solidFill>
                <a:latin typeface="Times New Roman" pitchFamily="18" charset="0"/>
                <a:cs typeface="Times New Roman" pitchFamily="18" charset="0"/>
              </a:rPr>
              <a:t>Ольга Высоцкая.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252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" y="5265738"/>
            <a:ext cx="4389438" cy="125888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Существует с 2003 года.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7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Руководитель программы «АиФ. Доброе сердце»</a:t>
            </a:r>
            <a:br>
              <a:rPr lang="ru-RU" sz="7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Маргарита Широкова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410200"/>
            <a:ext cx="4114800" cy="104298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Чулпан Хаматова является одним из учредителей благотворительного фонда «</a:t>
            </a:r>
            <a:r>
              <a:rPr lang="ru-RU" sz="18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 tooltip="Подари жизнь"/>
              </a:rPr>
              <a:t>Подари жизнь</a:t>
            </a:r>
            <a:r>
              <a:rPr lang="ru-RU" sz="18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24580" name="Объект 6" descr="http://gazeta.aif.ru/adv/pr/goodheart.jpg"/>
          <p:cNvPicPr>
            <a:picLocks noGr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1484313"/>
            <a:ext cx="2381250" cy="2428875"/>
          </a:xfrm>
          <a:ln>
            <a:prstDash val="solid"/>
          </a:ln>
        </p:spPr>
      </p:pic>
      <p:pic>
        <p:nvPicPr>
          <p:cNvPr id="24581" name="Объект 7" descr="http://www.aif.ru/pictures/201211/Ded%20Moroz(3).jpg"/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124075" y="3284538"/>
            <a:ext cx="2201863" cy="2085975"/>
          </a:xfrm>
          <a:ln>
            <a:prstDash val="solid"/>
          </a:ln>
        </p:spPr>
      </p:pic>
      <p:pic>
        <p:nvPicPr>
          <p:cNvPr id="24582" name="Рисунок 8" descr="http://spb-foto.ru/foto/images/foto_na_zakaz/fotoportretirovanie/chuplanhamatov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196975"/>
            <a:ext cx="18002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 descr="http://d.img22.rian.ru/images/91190/07/9119007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644900"/>
            <a:ext cx="249555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457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http://www.free-lancers.net/posted_files/NB81F618ECB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15888"/>
            <a:ext cx="2374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 descr="http://www.brand-b.ru/netcat_files/81/32/h_1c8e942b74bc0f9f659e3df6232f69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15888"/>
            <a:ext cx="27511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http://ria.ru/images/56111/85/561118512.jpg?2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3" y="2565400"/>
            <a:ext cx="236696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http://dizayn-saytov.ru/pic/dobriy/main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6913" y="136525"/>
            <a:ext cx="321627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http://im3-tub-ru.yandex.net/i?id=366534422-5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4950" y="2671763"/>
            <a:ext cx="2660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6" descr="http://trend-market.ru/upload/iblock/cfe/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450" y="4941888"/>
            <a:ext cx="53514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7" descr="http://www.reconcept.ru/images/stories/portfolio/logo/logo-dobro-articl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5050" y="4035425"/>
            <a:ext cx="2870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3" y="182563"/>
            <a:ext cx="8364537" cy="1255712"/>
          </a:xfrm>
        </p:spPr>
      </p:pic>
      <p:pic>
        <p:nvPicPr>
          <p:cNvPr id="14338" name="Picture 2" descr="C:\Documents and Settings\UserXP.RS.000\Мои документы\сания\ПОРТФОЛИО БАТРШИНОЙ\чудесный доктор\чудесный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628775"/>
            <a:ext cx="654685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ru-RU" sz="1200" smtClean="0"/>
          </a:p>
          <a:p>
            <a:pPr marR="0" eaLnBrk="1" hangingPunct="1">
              <a:lnSpc>
                <a:spcPct val="80000"/>
              </a:lnSpc>
            </a:pPr>
            <a:endParaRPr lang="ru-RU" sz="1200" smtClean="0"/>
          </a:p>
          <a:p>
            <a:pPr marR="0" eaLnBrk="1" hangingPunct="1">
              <a:lnSpc>
                <a:spcPct val="80000"/>
              </a:lnSpc>
            </a:pPr>
            <a:r>
              <a:rPr lang="ru-RU" sz="1600" b="1" smtClean="0">
                <a:solidFill>
                  <a:srgbClr val="105766"/>
                </a:solidFill>
                <a:latin typeface="Times New Roman" pitchFamily="18" charset="0"/>
                <a:cs typeface="Times New Roman" pitchFamily="18" charset="0"/>
              </a:rPr>
              <a:t>Иллюстрации Натальи Салиенко</a:t>
            </a:r>
          </a:p>
        </p:txBody>
      </p:sp>
      <p:pic>
        <p:nvPicPr>
          <p:cNvPr id="15362" name="Picture 2" descr="C:\Documents and Settings\UserXP.RS.000\Мои документы\сания\ПОРТФОЛИО БАТРШИНОЙ\чудесный доктор\чудесный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5888"/>
            <a:ext cx="37226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UserXP.RS.000\Мои документы\сания\ПОРТФОЛИО БАТРШИНОЙ\чудесный доктор\чудесный 10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419475"/>
            <a:ext cx="4595813" cy="2341563"/>
          </a:xfrm>
          <a:noFill/>
          <a:ln>
            <a:noFill/>
          </a:ln>
          <a:effectLst/>
        </p:spPr>
      </p:pic>
      <p:pic>
        <p:nvPicPr>
          <p:cNvPr id="15364" name="Picture 4" descr="C:\Documents and Settings\UserXP.RS.000\Мои документы\сания\ПОРТФОЛИО БАТРШИНОЙ\чудесный доктор\чудесный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15888"/>
            <a:ext cx="4040187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45024"/>
            <a:ext cx="4248472" cy="1152128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Мерцалов умышленно отвернулся от незнакомца и подвинулся к краю скамейки…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4797425"/>
            <a:ext cx="3975100" cy="914400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В необыкновенном лице незнакомца было что-то до того спокойное и внушающее доверие, что Мерцалов тотчас …передал свою историю…</a:t>
            </a:r>
          </a:p>
        </p:txBody>
      </p:sp>
      <p:pic>
        <p:nvPicPr>
          <p:cNvPr id="16387" name="Picture 2" descr="C:\Documents and Settings\UserXP.RS.000\Мои документы\сания\ПОРТФОЛИО БАТРШИНОЙ\чудесный доктор\чудесный 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4489450" cy="3001962"/>
          </a:xfrm>
        </p:spPr>
      </p:pic>
      <p:pic>
        <p:nvPicPr>
          <p:cNvPr id="16388" name="Picture 3" descr="C:\Documents and Settings\UserXP.RS.000\Мои документы\сания\ПОРТФОЛИО БАТРШИНОЙ\чудесный доктор\чудесный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692150"/>
            <a:ext cx="26193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708400" y="333375"/>
            <a:ext cx="5111750" cy="935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Помощь, </a:t>
            </a:r>
            <a:b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которая  приходит в критический момент, воспринимается как </a:t>
            </a:r>
            <a:b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ЧУДО.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2"/>
          </p:nvPr>
        </p:nvSpPr>
        <p:spPr>
          <a:xfrm>
            <a:off x="3635375" y="2205038"/>
            <a:ext cx="5257800" cy="406400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Согласитесь, любому хочется надеяться на возможность такой чудесной помощи. Очень хочется! Поэтому каждый подобный случай, услышанный где-то, рассказанный кем-то, только подкрепляет эту НАДЕЖДУ.</a:t>
            </a:r>
            <a:r>
              <a:rPr lang="ru-RU" sz="2400" b="1" smtClean="0">
                <a:latin typeface="Times New Roman" pitchFamily="18" charset="0"/>
              </a:rPr>
              <a:t> </a:t>
            </a:r>
          </a:p>
        </p:txBody>
      </p:sp>
      <p:pic>
        <p:nvPicPr>
          <p:cNvPr id="17411" name="Picture 2" descr="C:\Documents and Settings\UserXP.RS.000\Мои документы\сания\ПОРТФОЛИО БАТРШИНОЙ\чудесный доктор\чудесный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33375"/>
            <a:ext cx="2773363" cy="4572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Рождественский рассказ, святочный рассказ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>
          <a:xfrm>
            <a:off x="3203575" y="5354638"/>
            <a:ext cx="5191125" cy="914400"/>
          </a:xfrm>
        </p:spPr>
        <p:txBody>
          <a:bodyPr/>
          <a:lstStyle/>
          <a:p>
            <a:pPr algn="just"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чуда, спасающего человека в трагической ситуации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333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19458" name="Объект 4" descr="http://s44.radikal.ru/i104/1003/38/a56b8792e46d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341438"/>
            <a:ext cx="3606800" cy="4525962"/>
          </a:xfrm>
        </p:spPr>
      </p:pic>
      <p:pic>
        <p:nvPicPr>
          <p:cNvPr id="19459" name="Объект 5" descr="Пирогов и сыновья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30725" y="1314450"/>
            <a:ext cx="4186238" cy="3959225"/>
          </a:xfrm>
        </p:spPr>
      </p:pic>
      <p:sp>
        <p:nvSpPr>
          <p:cNvPr id="7" name="Прямоугольник 6"/>
          <p:cNvSpPr/>
          <p:nvPr/>
        </p:nvSpPr>
        <p:spPr>
          <a:xfrm>
            <a:off x="827088" y="4953000"/>
            <a:ext cx="35290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И.Е. Репин.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хирурга Н.И. Пирогова. </a:t>
            </a:r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 flipH="1">
            <a:off x="4859338" y="5245100"/>
            <a:ext cx="3457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Иванович Пирогов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сыновьями. 1850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5" y="182563"/>
            <a:ext cx="8820150" cy="1444625"/>
          </a:xfrm>
        </p:spPr>
      </p:pic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303213" y="5589588"/>
            <a:ext cx="4248150" cy="1008062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Москва, ул. Большая Пироговская,</a:t>
            </a:r>
          </a:p>
          <a:p>
            <a:pPr eaLnBrk="1" hangingPunct="1"/>
            <a:r>
              <a:rPr lang="ru-RU" sz="18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 проекту академика В.О. Шервуда</a:t>
            </a:r>
          </a:p>
          <a:p>
            <a:pPr eaLnBrk="1" hangingPunct="1"/>
            <a:endParaRPr lang="ru-RU" sz="1800" b="1" smtClean="0">
              <a:solidFill>
                <a:srgbClr val="FFC000"/>
              </a:solidFill>
            </a:endParaRPr>
          </a:p>
        </p:txBody>
      </p:sp>
      <p:sp>
        <p:nvSpPr>
          <p:cNvPr id="20483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589588"/>
            <a:ext cx="4041775" cy="10080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Эстония, г. Тарту.</a:t>
            </a:r>
          </a:p>
          <a:p>
            <a:pPr eaLnBrk="1" hangingPunct="1"/>
            <a:r>
              <a:rPr lang="ru-RU" sz="16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Авторы бюста – Й. Раудсепп, </a:t>
            </a:r>
          </a:p>
          <a:p>
            <a:pPr eaLnBrk="1" hangingPunct="1"/>
            <a:r>
              <a:rPr lang="ru-RU" sz="16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М. Мельдер, П. Тарвас, А. Вольберг.</a:t>
            </a:r>
          </a:p>
        </p:txBody>
      </p:sp>
      <p:pic>
        <p:nvPicPr>
          <p:cNvPr id="20484" name="Объект 6" descr="http://i033.radikal.ru/0801/9e/d7fa3c57c74d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628775"/>
            <a:ext cx="2981325" cy="3757613"/>
          </a:xfrm>
          <a:ln>
            <a:prstDash val="solid"/>
          </a:ln>
        </p:spPr>
      </p:pic>
      <p:pic>
        <p:nvPicPr>
          <p:cNvPr id="20485" name="Объект 7" descr="http://img-fotki.yandex.ru/get/5807/tartu1963.b/0_6743f_9cca3865_XL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1557338"/>
            <a:ext cx="2625725" cy="3941762"/>
          </a:xfrm>
          <a:ln>
            <a:prstDash val="soli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138" y="255588"/>
            <a:ext cx="7785100" cy="1092200"/>
          </a:xfrm>
        </p:spPr>
      </p:pic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4572000" y="1412875"/>
            <a:ext cx="3816350" cy="475297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</a:p>
          <a:p>
            <a:pPr eaLnBrk="1" hangingPunct="1"/>
            <a:endParaRPr lang="ru-RU" sz="2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Сострадание</a:t>
            </a:r>
          </a:p>
          <a:p>
            <a:pPr eaLnBrk="1" hangingPunct="1"/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Сочувствие	</a:t>
            </a:r>
          </a:p>
          <a:p>
            <a:pPr eaLnBrk="1" hangingPunct="1"/>
            <a:endParaRPr lang="ru-RU" sz="2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Милосердие 	</a:t>
            </a:r>
          </a:p>
          <a:p>
            <a:pPr eaLnBrk="1" hangingPunct="1"/>
            <a:endParaRPr lang="ru-RU" sz="2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главное, </a:t>
            </a:r>
          </a:p>
          <a:p>
            <a:pPr algn="ctr" eaLnBrk="1" hangingPunct="1"/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никогда не падать духом!</a:t>
            </a:r>
          </a:p>
          <a:p>
            <a:pPr algn="ctr" eaLnBrk="1" hangingPunct="1"/>
            <a:endParaRPr lang="ru-RU" smtClean="0"/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0" y="2276475"/>
            <a:ext cx="349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Станешь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настоящим человеком, если у тебя в сердце: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</TotalTime>
  <Words>146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FoM</dc:creator>
  <cp:lastModifiedBy>Сания</cp:lastModifiedBy>
  <cp:revision>16</cp:revision>
  <dcterms:created xsi:type="dcterms:W3CDTF">2013-01-25T18:13:07Z</dcterms:created>
  <dcterms:modified xsi:type="dcterms:W3CDTF">2013-02-04T06:07:38Z</dcterms:modified>
</cp:coreProperties>
</file>