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D6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b="1" dirty="0" smtClean="0">
              <a:solidFill>
                <a:srgbClr val="002060"/>
              </a:solidFill>
            </a:rPr>
            <a:t>Российская Федерация – Россия – есть демократическое ____________ правовое государство</a:t>
          </a:r>
          <a:r>
            <a:rPr lang="en-US" b="1" dirty="0" smtClean="0">
              <a:solidFill>
                <a:srgbClr val="002060"/>
              </a:solidFill>
            </a:rPr>
            <a:t> </a:t>
          </a:r>
          <a:r>
            <a:rPr lang="ru-RU" b="1" dirty="0" smtClean="0">
              <a:solidFill>
                <a:srgbClr val="002060"/>
              </a:solidFill>
            </a:rPr>
            <a:t> с республиканской формой правления.</a:t>
          </a:r>
          <a:endParaRPr lang="ru-RU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66A5460D-FCD8-4E1B-AFD7-FDAFE4D33574}" type="presOf" srcId="{9D39EF35-C301-4C7E-A779-AF2BFB142CE4}" destId="{11FFBB80-D6F4-4EBF-81F5-8732552809E8}" srcOrd="0" destOrd="0" presId="urn:microsoft.com/office/officeart/2005/8/layout/equation2"/>
    <dgm:cxn modelId="{24F8E2CE-761F-4937-A022-6642DE494208}" type="presOf" srcId="{A2CA0539-BA21-4826-A23C-1C7DA2EBAF76}" destId="{8D74740A-92E9-4AA0-81A6-68953786E157}" srcOrd="0" destOrd="0" presId="urn:microsoft.com/office/officeart/2005/8/layout/equation2"/>
    <dgm:cxn modelId="{21E675EB-CCC4-4CAA-850D-7334F428A692}" type="presParOf" srcId="{11FFBB80-D6F4-4EBF-81F5-8732552809E8}" destId="{4C4E6249-3586-4C99-AB68-C96ADD488811}" srcOrd="0" destOrd="0" presId="urn:microsoft.com/office/officeart/2005/8/layout/equation2"/>
    <dgm:cxn modelId="{52D4BAE1-955F-4866-97B8-E76ECCFD2A51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600" b="1" dirty="0" smtClean="0">
              <a:solidFill>
                <a:srgbClr val="002060"/>
              </a:solidFill>
            </a:rPr>
            <a:t>Государственная власть в Российской Федерации осуществляется на основе ______________ на законодательную, исполнительную и судебную.</a:t>
          </a:r>
          <a:endParaRPr lang="ru-RU" sz="36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CA1DAB13-A178-4292-A387-F5B706ADC0AE}" type="presOf" srcId="{9D39EF35-C301-4C7E-A779-AF2BFB142CE4}" destId="{11FFBB80-D6F4-4EBF-81F5-8732552809E8}" srcOrd="0" destOrd="0" presId="urn:microsoft.com/office/officeart/2005/8/layout/equation2"/>
    <dgm:cxn modelId="{D1611CD4-7C52-4EAB-BEA5-EA1B0E0B6981}" type="presOf" srcId="{A2CA0539-BA21-4826-A23C-1C7DA2EBAF76}" destId="{8D74740A-92E9-4AA0-81A6-68953786E157}" srcOrd="0" destOrd="0" presId="urn:microsoft.com/office/officeart/2005/8/layout/equation2"/>
    <dgm:cxn modelId="{AD2EA882-05C4-4EB2-AF03-7CB804E5D669}" type="presParOf" srcId="{11FFBB80-D6F4-4EBF-81F5-8732552809E8}" destId="{4C4E6249-3586-4C99-AB68-C96ADD488811}" srcOrd="0" destOrd="0" presId="urn:microsoft.com/office/officeart/2005/8/layout/equation2"/>
    <dgm:cxn modelId="{9741D1C1-4C21-481D-9FEF-E21665BAFA66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600" b="1" dirty="0" smtClean="0">
              <a:solidFill>
                <a:srgbClr val="002060"/>
              </a:solidFill>
            </a:rPr>
            <a:t>Государственную власть в Российской Федерации осуществляют Президент РФ, ___________________, Правительство РФ, суды РФ.</a:t>
          </a:r>
          <a:endParaRPr lang="ru-RU" sz="36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F9FC4F-E7A5-40AE-85E4-D94B53B7D382}" type="presOf" srcId="{A2CA0539-BA21-4826-A23C-1C7DA2EBAF76}" destId="{8D74740A-92E9-4AA0-81A6-68953786E157}" srcOrd="0" destOrd="0" presId="urn:microsoft.com/office/officeart/2005/8/layout/equation2"/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40DB75E0-F8BD-43BA-8CF2-E6E76CC1EC9D}" type="presOf" srcId="{9D39EF35-C301-4C7E-A779-AF2BFB142CE4}" destId="{11FFBB80-D6F4-4EBF-81F5-8732552809E8}" srcOrd="0" destOrd="0" presId="urn:microsoft.com/office/officeart/2005/8/layout/equation2"/>
    <dgm:cxn modelId="{70263E17-0774-40CE-9750-9849E8B5684F}" type="presParOf" srcId="{11FFBB80-D6F4-4EBF-81F5-8732552809E8}" destId="{4C4E6249-3586-4C99-AB68-C96ADD488811}" srcOrd="0" destOrd="0" presId="urn:microsoft.com/office/officeart/2005/8/layout/equation2"/>
    <dgm:cxn modelId="{22DF9419-07D2-446D-B08F-21AED24846B6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A2CA0539-BA21-4826-A23C-1C7DA2EBAF76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600" b="1" dirty="0" smtClean="0">
              <a:solidFill>
                <a:srgbClr val="002060"/>
              </a:solidFill>
            </a:rPr>
            <a:t>Конституция Российской Федерации и федеральные законы имеют _____________ на всей территории Российской Федерации.</a:t>
          </a:r>
          <a:endParaRPr lang="ru-RU" sz="36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014CC1-DEE3-4D62-9BBD-02588699EBF6}" type="presOf" srcId="{9D39EF35-C301-4C7E-A779-AF2BFB142CE4}" destId="{11FFBB80-D6F4-4EBF-81F5-8732552809E8}" srcOrd="0" destOrd="0" presId="urn:microsoft.com/office/officeart/2005/8/layout/equation2"/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207152AE-2966-4C21-9B5D-CC9C7B8FFD72}" type="presOf" srcId="{A2CA0539-BA21-4826-A23C-1C7DA2EBAF76}" destId="{8D74740A-92E9-4AA0-81A6-68953786E157}" srcOrd="0" destOrd="0" presId="urn:microsoft.com/office/officeart/2005/8/layout/equation2"/>
    <dgm:cxn modelId="{25706EB1-CDB2-4977-A1E5-015CB3D4A1E0}" type="presParOf" srcId="{11FFBB80-D6F4-4EBF-81F5-8732552809E8}" destId="{4C4E6249-3586-4C99-AB68-C96ADD488811}" srcOrd="0" destOrd="0" presId="urn:microsoft.com/office/officeart/2005/8/layout/equation2"/>
    <dgm:cxn modelId="{F38076C8-2E6C-4B17-9030-584D14F6D751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 custT="1"/>
      <dgm:spPr>
        <a:solidFill>
          <a:schemeClr val="bg1">
            <a:lumMod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600" b="1" dirty="0" smtClean="0">
              <a:solidFill>
                <a:srgbClr val="002060"/>
              </a:solidFill>
            </a:rPr>
            <a:t>В Российской Федерации признаются и защищаются равным образом </a:t>
          </a:r>
          <a:r>
            <a:rPr lang="ru-RU" sz="3600" b="1" dirty="0" smtClean="0">
              <a:solidFill>
                <a:srgbClr val="002060"/>
              </a:solidFill>
            </a:rPr>
            <a:t>частная</a:t>
          </a:r>
          <a:r>
            <a:rPr lang="ru-RU" sz="3600" b="1" dirty="0" smtClean="0">
              <a:solidFill>
                <a:srgbClr val="002060"/>
              </a:solidFill>
            </a:rPr>
            <a:t>, государственная, ______________ и иные формы собственности.</a:t>
          </a:r>
          <a:endParaRPr lang="ru-RU" sz="36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BE0AAB-AB3C-4D22-902D-41AD1889C3C0}" type="presOf" srcId="{9D39EF35-C301-4C7E-A779-AF2BFB142CE4}" destId="{11FFBB80-D6F4-4EBF-81F5-8732552809E8}" srcOrd="0" destOrd="0" presId="urn:microsoft.com/office/officeart/2005/8/layout/equation2"/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A3B5D8F1-4B22-4181-B3B4-196BDD76BE9E}" type="presOf" srcId="{A2CA0539-BA21-4826-A23C-1C7DA2EBAF76}" destId="{8D74740A-92E9-4AA0-81A6-68953786E157}" srcOrd="0" destOrd="0" presId="urn:microsoft.com/office/officeart/2005/8/layout/equation2"/>
    <dgm:cxn modelId="{7A914D2B-073B-4629-9504-E7B06069C3CB}" type="presParOf" srcId="{11FFBB80-D6F4-4EBF-81F5-8732552809E8}" destId="{4C4E6249-3586-4C99-AB68-C96ADD488811}" srcOrd="0" destOrd="0" presId="urn:microsoft.com/office/officeart/2005/8/layout/equation2"/>
    <dgm:cxn modelId="{4D81D455-B96E-4104-8B26-385E7E078D5B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600" b="1" dirty="0" smtClean="0">
              <a:solidFill>
                <a:srgbClr val="002060"/>
              </a:solidFill>
            </a:rPr>
            <a:t>Законы подлежат официальному ____________.</a:t>
          </a:r>
          <a:endParaRPr lang="ru-RU" sz="36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E45817-4ABE-475D-AA20-DF975E0632F9}" type="presOf" srcId="{9D39EF35-C301-4C7E-A779-AF2BFB142CE4}" destId="{11FFBB80-D6F4-4EBF-81F5-8732552809E8}" srcOrd="0" destOrd="0" presId="urn:microsoft.com/office/officeart/2005/8/layout/equation2"/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707D006F-D300-4496-B6F9-0B926747D676}" type="presOf" srcId="{A2CA0539-BA21-4826-A23C-1C7DA2EBAF76}" destId="{8D74740A-92E9-4AA0-81A6-68953786E157}" srcOrd="0" destOrd="0" presId="urn:microsoft.com/office/officeart/2005/8/layout/equation2"/>
    <dgm:cxn modelId="{7D93B5FF-9377-4120-B439-55261571ACDF}" type="presParOf" srcId="{11FFBB80-D6F4-4EBF-81F5-8732552809E8}" destId="{4C4E6249-3586-4C99-AB68-C96ADD488811}" srcOrd="0" destOrd="0" presId="urn:microsoft.com/office/officeart/2005/8/layout/equation2"/>
    <dgm:cxn modelId="{BC0C244F-B3FC-4670-BAB4-9452A62835EC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 custT="1"/>
      <dgm:spPr>
        <a:solidFill>
          <a:srgbClr val="FFC0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600" b="1" dirty="0" smtClean="0">
              <a:solidFill>
                <a:srgbClr val="002060"/>
              </a:solidFill>
            </a:rPr>
            <a:t>___________, его права и свободы являются высшей ценностью.</a:t>
          </a:r>
          <a:endParaRPr lang="ru-RU" sz="36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 custLinFactNeighborX="1282" custLinFactNeighborY="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A7BCBD-E6D1-43D2-A06E-F3C8832DB363}" type="presOf" srcId="{9D39EF35-C301-4C7E-A779-AF2BFB142CE4}" destId="{11FFBB80-D6F4-4EBF-81F5-8732552809E8}" srcOrd="0" destOrd="0" presId="urn:microsoft.com/office/officeart/2005/8/layout/equation2"/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805E8F99-4C21-42BE-9C1F-127D71E74174}" type="presOf" srcId="{A2CA0539-BA21-4826-A23C-1C7DA2EBAF76}" destId="{8D74740A-92E9-4AA0-81A6-68953786E157}" srcOrd="0" destOrd="0" presId="urn:microsoft.com/office/officeart/2005/8/layout/equation2"/>
    <dgm:cxn modelId="{93F649CA-336C-4ABE-8C83-DF37077FCB35}" type="presParOf" srcId="{11FFBB80-D6F4-4EBF-81F5-8732552809E8}" destId="{4C4E6249-3586-4C99-AB68-C96ADD488811}" srcOrd="0" destOrd="0" presId="urn:microsoft.com/office/officeart/2005/8/layout/equation2"/>
    <dgm:cxn modelId="{FF5EB864-D063-4308-A819-3A0631CF8247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 custT="1"/>
      <dgm:spPr>
        <a:solidFill>
          <a:schemeClr val="bg1">
            <a:lumMod val="7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600" b="1" dirty="0" smtClean="0">
              <a:solidFill>
                <a:srgbClr val="002060"/>
              </a:solidFill>
            </a:rPr>
            <a:t>Носителем суверенитета и единственным источником власти в Российской Федерации является ее   _____</a:t>
          </a:r>
          <a:r>
            <a:rPr lang="en-US" sz="3600" b="1" dirty="0" smtClean="0">
              <a:solidFill>
                <a:srgbClr val="002060"/>
              </a:solidFill>
            </a:rPr>
            <a:t>_______</a:t>
          </a:r>
          <a:endParaRPr lang="ru-RU" sz="36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7026AD-6A57-415A-81E1-2BB45FF41F94}" type="presOf" srcId="{A2CA0539-BA21-4826-A23C-1C7DA2EBAF76}" destId="{8D74740A-92E9-4AA0-81A6-68953786E157}" srcOrd="0" destOrd="0" presId="urn:microsoft.com/office/officeart/2005/8/layout/equation2"/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300E802E-2932-4724-934C-789989AB8F46}" type="presOf" srcId="{9D39EF35-C301-4C7E-A779-AF2BFB142CE4}" destId="{11FFBB80-D6F4-4EBF-81F5-8732552809E8}" srcOrd="0" destOrd="0" presId="urn:microsoft.com/office/officeart/2005/8/layout/equation2"/>
    <dgm:cxn modelId="{27B9DB61-6C2E-4877-939C-549454AA8B5F}" type="presParOf" srcId="{11FFBB80-D6F4-4EBF-81F5-8732552809E8}" destId="{4C4E6249-3586-4C99-AB68-C96ADD488811}" srcOrd="0" destOrd="0" presId="urn:microsoft.com/office/officeart/2005/8/layout/equation2"/>
    <dgm:cxn modelId="{570AAF7D-499B-40F0-AD7E-9ED15E62EF1A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600" b="1" dirty="0" smtClean="0">
              <a:solidFill>
                <a:srgbClr val="002060"/>
              </a:solidFill>
            </a:rPr>
            <a:t>Высшим непосредственным выражением власти народа являются _____________ и свободные выборы.</a:t>
          </a:r>
          <a:endParaRPr lang="ru-RU" sz="36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6CD63D-C57E-40F3-A511-13EE3F2E4BF2}" type="presOf" srcId="{A2CA0539-BA21-4826-A23C-1C7DA2EBAF76}" destId="{8D74740A-92E9-4AA0-81A6-68953786E157}" srcOrd="0" destOrd="0" presId="urn:microsoft.com/office/officeart/2005/8/layout/equation2"/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4796B04D-BC56-4D0D-A0ED-88EA9AB19DB1}" type="presOf" srcId="{9D39EF35-C301-4C7E-A779-AF2BFB142CE4}" destId="{11FFBB80-D6F4-4EBF-81F5-8732552809E8}" srcOrd="0" destOrd="0" presId="urn:microsoft.com/office/officeart/2005/8/layout/equation2"/>
    <dgm:cxn modelId="{EF31832D-1F34-4B9F-B89C-1FFAF38D96C5}" type="presParOf" srcId="{11FFBB80-D6F4-4EBF-81F5-8732552809E8}" destId="{4C4E6249-3586-4C99-AB68-C96ADD488811}" srcOrd="0" destOrd="0" presId="urn:microsoft.com/office/officeart/2005/8/layout/equation2"/>
    <dgm:cxn modelId="{CA3270F1-D075-46AC-829C-CADE6FFED726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600" b="1" dirty="0" smtClean="0">
              <a:solidFill>
                <a:schemeClr val="accent5">
                  <a:lumMod val="50000"/>
                </a:schemeClr>
              </a:solidFill>
            </a:rPr>
            <a:t>Признание, соблюдение и защита прав и свобод человека и гражданина – обязанность _______________.</a:t>
          </a:r>
          <a:endParaRPr lang="ru-RU" sz="3600" b="1" dirty="0">
            <a:solidFill>
              <a:schemeClr val="accent5">
                <a:lumMod val="50000"/>
              </a:schemeClr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 custLinFactNeighborX="1282" custLinFactNeighborY="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496EFC-D530-480F-A1D5-4A87A8DB7735}" type="presOf" srcId="{9D39EF35-C301-4C7E-A779-AF2BFB142CE4}" destId="{11FFBB80-D6F4-4EBF-81F5-8732552809E8}" srcOrd="0" destOrd="0" presId="urn:microsoft.com/office/officeart/2005/8/layout/equation2"/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A4150747-F67C-4E93-9F53-35F67E967C05}" type="presOf" srcId="{A2CA0539-BA21-4826-A23C-1C7DA2EBAF76}" destId="{8D74740A-92E9-4AA0-81A6-68953786E157}" srcOrd="0" destOrd="0" presId="urn:microsoft.com/office/officeart/2005/8/layout/equation2"/>
    <dgm:cxn modelId="{091CEE7E-EB65-4022-9F08-CD3509BFEC6B}" type="presParOf" srcId="{11FFBB80-D6F4-4EBF-81F5-8732552809E8}" destId="{4C4E6249-3586-4C99-AB68-C96ADD488811}" srcOrd="0" destOrd="0" presId="urn:microsoft.com/office/officeart/2005/8/layout/equation2"/>
    <dgm:cxn modelId="{1E8A8CAF-741E-4026-B4F8-6560A30FC6DE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 custT="1"/>
      <dgm:spPr>
        <a:solidFill>
          <a:srgbClr val="82D6C8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600" b="1" dirty="0" smtClean="0">
              <a:solidFill>
                <a:srgbClr val="002060"/>
              </a:solidFill>
            </a:rPr>
            <a:t>Российская Федерация - _____________ государство. Никакая религия не может устанавливаться в качестве государственной или обязательной</a:t>
          </a:r>
          <a:endParaRPr lang="ru-RU" sz="36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 custLinFactNeighborX="1282" custLinFactNeighborY="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11B48C-34FF-4D20-A529-9BFAF9CA552B}" type="presOf" srcId="{9D39EF35-C301-4C7E-A779-AF2BFB142CE4}" destId="{11FFBB80-D6F4-4EBF-81F5-8732552809E8}" srcOrd="0" destOrd="0" presId="urn:microsoft.com/office/officeart/2005/8/layout/equation2"/>
    <dgm:cxn modelId="{AFEB1820-6219-48A7-9062-0B9A4DB57EDB}" type="presOf" srcId="{A2CA0539-BA21-4826-A23C-1C7DA2EBAF76}" destId="{8D74740A-92E9-4AA0-81A6-68953786E157}" srcOrd="0" destOrd="0" presId="urn:microsoft.com/office/officeart/2005/8/layout/equation2"/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9D95DC54-4199-4F44-84A3-1DA849076DBE}" type="presParOf" srcId="{11FFBB80-D6F4-4EBF-81F5-8732552809E8}" destId="{4C4E6249-3586-4C99-AB68-C96ADD488811}" srcOrd="0" destOrd="0" presId="urn:microsoft.com/office/officeart/2005/8/layout/equation2"/>
    <dgm:cxn modelId="{806D3027-C718-4CC2-B717-CB3C96DD87F2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200" b="1" dirty="0" smtClean="0">
              <a:solidFill>
                <a:srgbClr val="002060"/>
              </a:solidFill>
            </a:rPr>
            <a:t>Российская Федерация состоит из республик, краев, областей, городов федерального значения, ________________, автономных округов – равноправных субъектов Российской Федерации.</a:t>
          </a:r>
          <a:endParaRPr lang="ru-RU" sz="32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 custLinFactNeighborX="1282" custLinFactNeighborY="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8EDD3F-5946-477D-B7AF-BD7C7D3C6AAE}" type="presOf" srcId="{A2CA0539-BA21-4826-A23C-1C7DA2EBAF76}" destId="{8D74740A-92E9-4AA0-81A6-68953786E157}" srcOrd="0" destOrd="0" presId="urn:microsoft.com/office/officeart/2005/8/layout/equation2"/>
    <dgm:cxn modelId="{53F4595A-EF60-4D3D-B035-D60B98F3FBAC}" type="presOf" srcId="{9D39EF35-C301-4C7E-A779-AF2BFB142CE4}" destId="{11FFBB80-D6F4-4EBF-81F5-8732552809E8}" srcOrd="0" destOrd="0" presId="urn:microsoft.com/office/officeart/2005/8/layout/equation2"/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775069F0-C22B-49A1-8152-BD4ABC5F72F5}" type="presParOf" srcId="{11FFBB80-D6F4-4EBF-81F5-8732552809E8}" destId="{4C4E6249-3586-4C99-AB68-C96ADD488811}" srcOrd="0" destOrd="0" presId="urn:microsoft.com/office/officeart/2005/8/layout/equation2"/>
    <dgm:cxn modelId="{4D498755-794C-47B6-A012-D599A7AD34AB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3_5" csCatId="accent3" phldr="1"/>
      <dgm:spPr/>
    </dgm:pt>
    <dgm:pt modelId="{A2CA0539-BA21-4826-A23C-1C7DA2EBAF76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600" b="1" dirty="0" smtClean="0">
              <a:solidFill>
                <a:srgbClr val="002060"/>
              </a:solidFill>
            </a:rPr>
            <a:t>В Российской  Федерации признается идеологическое _______________.</a:t>
          </a:r>
          <a:endParaRPr lang="ru-RU" sz="36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AB9839FD-49E1-4291-AD90-8900219F3585}" type="presOf" srcId="{A2CA0539-BA21-4826-A23C-1C7DA2EBAF76}" destId="{8D74740A-92E9-4AA0-81A6-68953786E157}" srcOrd="0" destOrd="0" presId="urn:microsoft.com/office/officeart/2005/8/layout/equation2"/>
    <dgm:cxn modelId="{ED3B8F49-6B2E-4F0A-974C-AB91AFA33974}" type="presOf" srcId="{9D39EF35-C301-4C7E-A779-AF2BFB142CE4}" destId="{11FFBB80-D6F4-4EBF-81F5-8732552809E8}" srcOrd="0" destOrd="0" presId="urn:microsoft.com/office/officeart/2005/8/layout/equation2"/>
    <dgm:cxn modelId="{5F551543-BEEB-4D04-804C-9F60D0DCA35B}" type="presParOf" srcId="{11FFBB80-D6F4-4EBF-81F5-8732552809E8}" destId="{4C4E6249-3586-4C99-AB68-C96ADD488811}" srcOrd="0" destOrd="0" presId="urn:microsoft.com/office/officeart/2005/8/layout/equation2"/>
    <dgm:cxn modelId="{0D85FD6E-A2BB-4D2B-A142-D246043A0D78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39EF35-C301-4C7E-A779-AF2BFB142CE4}" type="doc">
      <dgm:prSet loTypeId="urn:microsoft.com/office/officeart/2005/8/layout/equation2" loCatId="relationship" qsTypeId="urn:microsoft.com/office/officeart/2005/8/quickstyle/3d1" qsCatId="3D" csTypeId="urn:microsoft.com/office/officeart/2005/8/colors/accent1_3" csCatId="accent1" phldr="1"/>
      <dgm:spPr/>
    </dgm:pt>
    <dgm:pt modelId="{A2CA0539-BA21-4826-A23C-1C7DA2EBAF76}">
      <dgm:prSet phldrT="[Текст]" custT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just"/>
          <a:r>
            <a:rPr lang="ru-RU" sz="3200" b="1" dirty="0" smtClean="0">
              <a:solidFill>
                <a:srgbClr val="002060"/>
              </a:solidFill>
            </a:rPr>
            <a:t>Российское государство - _____________ </a:t>
          </a:r>
          <a:r>
            <a:rPr lang="ru-RU" sz="3200" b="1" dirty="0" err="1" smtClean="0">
              <a:solidFill>
                <a:srgbClr val="002060"/>
              </a:solidFill>
            </a:rPr>
            <a:t>государство</a:t>
          </a:r>
          <a:r>
            <a:rPr lang="ru-RU" sz="3200" b="1" dirty="0" smtClean="0">
              <a:solidFill>
                <a:srgbClr val="002060"/>
              </a:solidFill>
            </a:rPr>
            <a:t>, политика которого направлена на создание условий, обеспечивающих достойную жизнь и свободное развитие человека</a:t>
          </a:r>
          <a:endParaRPr lang="ru-RU" sz="3200" b="1" dirty="0">
            <a:solidFill>
              <a:srgbClr val="002060"/>
            </a:solidFill>
          </a:endParaRPr>
        </a:p>
      </dgm:t>
    </dgm:pt>
    <dgm:pt modelId="{EFB3FD32-F3C2-4AE8-A526-F6587A578C13}" type="parTrans" cxnId="{41446356-983D-4379-82A5-FDBB3C6F168C}">
      <dgm:prSet/>
      <dgm:spPr/>
      <dgm:t>
        <a:bodyPr/>
        <a:lstStyle/>
        <a:p>
          <a:endParaRPr lang="ru-RU" sz="3200"/>
        </a:p>
      </dgm:t>
    </dgm:pt>
    <dgm:pt modelId="{E5FD45D1-D56F-4358-B084-12E0F49BCC78}" type="sibTrans" cxnId="{41446356-983D-4379-82A5-FDBB3C6F168C}">
      <dgm:prSet/>
      <dgm:spPr/>
      <dgm:t>
        <a:bodyPr/>
        <a:lstStyle/>
        <a:p>
          <a:endParaRPr lang="ru-RU" sz="3200"/>
        </a:p>
      </dgm:t>
    </dgm:pt>
    <dgm:pt modelId="{11FFBB80-D6F4-4EBF-81F5-8732552809E8}" type="pres">
      <dgm:prSet presAssocID="{9D39EF35-C301-4C7E-A779-AF2BFB142CE4}" presName="Name0" presStyleCnt="0">
        <dgm:presLayoutVars>
          <dgm:dir/>
          <dgm:resizeHandles val="exact"/>
        </dgm:presLayoutVars>
      </dgm:prSet>
      <dgm:spPr/>
    </dgm:pt>
    <dgm:pt modelId="{4C4E6249-3586-4C99-AB68-C96ADD488811}" type="pres">
      <dgm:prSet presAssocID="{9D39EF35-C301-4C7E-A779-AF2BFB142CE4}" presName="vNodes" presStyleCnt="0"/>
      <dgm:spPr/>
    </dgm:pt>
    <dgm:pt modelId="{8D74740A-92E9-4AA0-81A6-68953786E157}" type="pres">
      <dgm:prSet presAssocID="{9D39EF35-C301-4C7E-A779-AF2BFB142CE4}" presName="lastNode" presStyleLbl="node1" presStyleIdx="0" presStyleCnt="1" custScaleX="150147" custLinFactNeighborX="-4287" custLinFactNeighborY="59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A7946D-BE0B-408C-AE9C-B55387879C3B}" type="presOf" srcId="{A2CA0539-BA21-4826-A23C-1C7DA2EBAF76}" destId="{8D74740A-92E9-4AA0-81A6-68953786E157}" srcOrd="0" destOrd="0" presId="urn:microsoft.com/office/officeart/2005/8/layout/equation2"/>
    <dgm:cxn modelId="{41446356-983D-4379-82A5-FDBB3C6F168C}" srcId="{9D39EF35-C301-4C7E-A779-AF2BFB142CE4}" destId="{A2CA0539-BA21-4826-A23C-1C7DA2EBAF76}" srcOrd="0" destOrd="0" parTransId="{EFB3FD32-F3C2-4AE8-A526-F6587A578C13}" sibTransId="{E5FD45D1-D56F-4358-B084-12E0F49BCC78}"/>
    <dgm:cxn modelId="{4826E869-1A40-43C8-A0EC-2AF24D8EDF5C}" type="presOf" srcId="{9D39EF35-C301-4C7E-A779-AF2BFB142CE4}" destId="{11FFBB80-D6F4-4EBF-81F5-8732552809E8}" srcOrd="0" destOrd="0" presId="urn:microsoft.com/office/officeart/2005/8/layout/equation2"/>
    <dgm:cxn modelId="{A9680489-49F4-46B5-93FF-8D98F25005C3}" type="presParOf" srcId="{11FFBB80-D6F4-4EBF-81F5-8732552809E8}" destId="{4C4E6249-3586-4C99-AB68-C96ADD488811}" srcOrd="0" destOrd="0" presId="urn:microsoft.com/office/officeart/2005/8/layout/equation2"/>
    <dgm:cxn modelId="{200F2B7C-7704-4907-9764-2DEA706DBEE2}" type="presParOf" srcId="{11FFBB80-D6F4-4EBF-81F5-8732552809E8}" destId="{8D74740A-92E9-4AA0-81A6-68953786E157}" srcOrd="1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BB054-D2BB-493E-AA4C-4FDC5413C321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28B83-CD44-4D0D-86DC-DA08950D6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0BB6A-EAA8-4378-A979-065DC5622333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96F7B-33D2-43B5-BC94-1B4C1741C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C46B9-C7B3-4184-BAC7-3B2C66BE714C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56CEA-798B-4706-9686-49C1E32F6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79FBE-F7EE-4A14-AD82-6447B815A1CB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576FA-CF94-4261-93B3-AAAD98B47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9B3B-9257-4AF1-82CB-FC8BC7B9DC7A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33F77-9D20-4073-989E-1ABF32794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3512-2D7F-4682-A4A1-C33234FED2FE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E9B01-A77A-4B4C-8FCC-AAAC6FB2F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6E391-D36B-4A3F-83B5-600458039EB7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572E4-974A-4250-BC2E-CFDAE17E5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45AF8-85AB-4E80-A39F-792584B6BFDE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D8D68-B2D4-4E64-BF91-57A99BB8A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BF98C-F5BE-4E24-ABEB-F9B04DFF9E4D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0F3AB-8CCA-41B1-A80C-3B2DB1764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600D6-2FA4-4D8B-AF11-1F1B24B59BF3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B95D-41D1-4644-AE05-65F74EC4D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4556E-46CD-48D2-B212-E551ECB757FF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66AA-78CA-472B-ADD5-D9F1CB8B9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974834B-E86D-4C3D-8E94-87AC57001EB6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24B2D9B-358A-4A5B-84F2-9B4743F18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28662" y="785794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rgbClr val="FDE5CC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195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Пользователь</cp:lastModifiedBy>
  <cp:revision>13</cp:revision>
  <dcterms:created xsi:type="dcterms:W3CDTF">2001-12-31T21:40:51Z</dcterms:created>
  <dcterms:modified xsi:type="dcterms:W3CDTF">2014-03-04T05:05:04Z</dcterms:modified>
</cp:coreProperties>
</file>