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82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0298" y="533400"/>
            <a:ext cx="6215106" cy="332422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Конституционные права и свободы человека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4286256"/>
            <a:ext cx="5114778" cy="114300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714356"/>
            <a:ext cx="4040188" cy="135732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00043"/>
            <a:ext cx="4041775" cy="15716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2586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14282" y="2000240"/>
            <a:ext cx="4286280" cy="4572032"/>
          </a:xfrm>
        </p:spPr>
      </p:pic>
      <p:pic>
        <p:nvPicPr>
          <p:cNvPr id="10" name="Содержимое 9" descr="1289292950078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86314" y="2000240"/>
            <a:ext cx="4143404" cy="4572032"/>
          </a:xfrm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1500166" y="285728"/>
            <a:ext cx="2914664" cy="1071570"/>
          </a:xfrm>
          <a:prstGeom prst="wedgeRoundRectCallout">
            <a:avLst>
              <a:gd name="adj1" fmla="val -24138"/>
              <a:gd name="adj2" fmla="val 1070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Право на собственность</a:t>
            </a:r>
            <a:endParaRPr lang="ru-RU" sz="2000" b="1" dirty="0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5857884" y="357166"/>
            <a:ext cx="3071834" cy="1000132"/>
          </a:xfrm>
          <a:prstGeom prst="wedgeRoundRectCallout">
            <a:avLst>
              <a:gd name="adj1" fmla="val -20235"/>
              <a:gd name="adj2" fmla="val 1185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Свобода творчества</a:t>
            </a:r>
            <a:endParaRPr lang="ru-RU" sz="2000" b="1" dirty="0"/>
          </a:p>
        </p:txBody>
      </p:sp>
      <p:sp>
        <p:nvSpPr>
          <p:cNvPr id="13" name="Овал 12"/>
          <p:cNvSpPr/>
          <p:nvPr/>
        </p:nvSpPr>
        <p:spPr>
          <a:xfrm>
            <a:off x="285720" y="1214422"/>
            <a:ext cx="107157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№17 </a:t>
            </a:r>
            <a:endParaRPr lang="ru-RU" sz="2000" b="1" dirty="0"/>
          </a:p>
        </p:txBody>
      </p:sp>
      <p:sp>
        <p:nvSpPr>
          <p:cNvPr id="14" name="Овал 13"/>
          <p:cNvSpPr/>
          <p:nvPr/>
        </p:nvSpPr>
        <p:spPr>
          <a:xfrm>
            <a:off x="4786314" y="1214422"/>
            <a:ext cx="1000132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/>
              <a:t>№18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571472" y="571480"/>
            <a:ext cx="3925916" cy="100013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half" idx="3"/>
          </p:nvPr>
        </p:nvSpPr>
        <p:spPr>
          <a:xfrm>
            <a:off x="4786314" y="785794"/>
            <a:ext cx="3900486" cy="135732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Содержимое 4" descr="2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85720" y="2000240"/>
            <a:ext cx="3929090" cy="4429156"/>
          </a:xfrm>
        </p:spPr>
      </p:pic>
      <p:pic>
        <p:nvPicPr>
          <p:cNvPr id="15" name="Содержимое 14" descr="0d1c584b654b239a9795a90e79ab56c4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86314" y="2000240"/>
            <a:ext cx="4143404" cy="4429156"/>
          </a:xfrm>
        </p:spPr>
      </p:pic>
      <p:sp>
        <p:nvSpPr>
          <p:cNvPr id="18" name="Скругленная прямоугольная выноска 17"/>
          <p:cNvSpPr/>
          <p:nvPr/>
        </p:nvSpPr>
        <p:spPr>
          <a:xfrm>
            <a:off x="1357290" y="214290"/>
            <a:ext cx="3000396" cy="1184152"/>
          </a:xfrm>
          <a:prstGeom prst="wedgeRoundRectCallout">
            <a:avLst>
              <a:gd name="adj1" fmla="val -22362"/>
              <a:gd name="adj2" fmla="val 10082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/>
              <a:t>Право на образование</a:t>
            </a:r>
            <a:endParaRPr lang="ru-RU" sz="2000" b="1" dirty="0"/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5715008" y="285728"/>
            <a:ext cx="3214710" cy="1000132"/>
          </a:xfrm>
          <a:prstGeom prst="wedgeRoundRectCallout">
            <a:avLst>
              <a:gd name="adj1" fmla="val -21315"/>
              <a:gd name="adj2" fmla="val 1186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Свобода труда и право на труд в надлежащих условиях </a:t>
            </a:r>
            <a:endParaRPr lang="ru-RU" sz="2000" b="1" dirty="0"/>
          </a:p>
        </p:txBody>
      </p:sp>
      <p:sp>
        <p:nvSpPr>
          <p:cNvPr id="21" name="Овал 20"/>
          <p:cNvSpPr/>
          <p:nvPr/>
        </p:nvSpPr>
        <p:spPr>
          <a:xfrm>
            <a:off x="285720" y="1142984"/>
            <a:ext cx="91440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№1 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4714876" y="1142984"/>
            <a:ext cx="1057276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№ 2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500042"/>
            <a:ext cx="4068792" cy="128588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57752" y="428604"/>
            <a:ext cx="4071966" cy="121444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" name="Содержимое 6" descr="0000026f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57158" y="2000240"/>
            <a:ext cx="3857652" cy="4572032"/>
          </a:xfrm>
        </p:spPr>
      </p:pic>
      <p:pic>
        <p:nvPicPr>
          <p:cNvPr id="10" name="Содержимое 9" descr="oka_oka_1328806092_stop_gesture_05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72000" y="2000240"/>
            <a:ext cx="4357718" cy="4572032"/>
          </a:xfrm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1357290" y="214290"/>
            <a:ext cx="2928958" cy="1255590"/>
          </a:xfrm>
          <a:prstGeom prst="wedgeRoundRectCallout">
            <a:avLst>
              <a:gd name="adj1" fmla="val -18996"/>
              <a:gd name="adj2" fmla="val 924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Право на определение национальности</a:t>
            </a:r>
            <a:endParaRPr lang="ru-RU" sz="2000" b="1" dirty="0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5715008" y="214290"/>
            <a:ext cx="3214710" cy="1143008"/>
          </a:xfrm>
          <a:prstGeom prst="wedgeRoundRectCallout">
            <a:avLst>
              <a:gd name="adj1" fmla="val -18923"/>
              <a:gd name="adj2" fmla="val 1051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Право на неприкосновенность частной жизни</a:t>
            </a:r>
            <a:endParaRPr lang="ru-RU" sz="2000" b="1" dirty="0"/>
          </a:p>
        </p:txBody>
      </p:sp>
      <p:sp>
        <p:nvSpPr>
          <p:cNvPr id="13" name="Овал 12"/>
          <p:cNvSpPr/>
          <p:nvPr/>
        </p:nvSpPr>
        <p:spPr>
          <a:xfrm>
            <a:off x="214282" y="1000108"/>
            <a:ext cx="91440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№ 3 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4643438" y="1142984"/>
            <a:ext cx="91440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№ 4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714356"/>
            <a:ext cx="4040188" cy="1000131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143504" y="642918"/>
            <a:ext cx="3543296" cy="12144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895ecd64be5c3f9c63057b4b6bbaa0fa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85720" y="2071678"/>
            <a:ext cx="4183064" cy="4500594"/>
          </a:xfrm>
        </p:spPr>
      </p:pic>
      <p:pic>
        <p:nvPicPr>
          <p:cNvPr id="8" name="Содержимое 7" descr="i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929190" y="2071678"/>
            <a:ext cx="4000528" cy="4500594"/>
          </a:xfrm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1357290" y="285728"/>
            <a:ext cx="3214710" cy="1143008"/>
          </a:xfrm>
          <a:prstGeom prst="wedgeRoundRectCallout">
            <a:avLst>
              <a:gd name="adj1" fmla="val -21492"/>
              <a:gd name="adj2" fmla="val 1045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Право на свободу передвижения </a:t>
            </a:r>
            <a:endParaRPr lang="ru-RU" sz="2000" b="1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5857884" y="285728"/>
            <a:ext cx="3000396" cy="1071570"/>
          </a:xfrm>
          <a:prstGeom prst="wedgeRoundRectCallout">
            <a:avLst>
              <a:gd name="adj1" fmla="val -19942"/>
              <a:gd name="adj2" fmla="val 1162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Право на жизнь</a:t>
            </a:r>
          </a:p>
        </p:txBody>
      </p:sp>
      <p:sp>
        <p:nvSpPr>
          <p:cNvPr id="11" name="Овал 10"/>
          <p:cNvSpPr/>
          <p:nvPr/>
        </p:nvSpPr>
        <p:spPr>
          <a:xfrm>
            <a:off x="357158" y="1214422"/>
            <a:ext cx="91440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№ 5 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4857752" y="1214422"/>
            <a:ext cx="91440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№ 6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71481"/>
            <a:ext cx="4040188" cy="10715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00043"/>
            <a:ext cx="4041775" cy="114300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" name="Содержимое 6" descr="77925082_large_77701806_69153213_014_original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57158" y="2071678"/>
            <a:ext cx="4183064" cy="4500594"/>
          </a:xfrm>
        </p:spPr>
      </p:pic>
      <p:pic>
        <p:nvPicPr>
          <p:cNvPr id="8" name="Содержимое 7" descr="iCAP3DDFY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57752" y="2071678"/>
            <a:ext cx="4071966" cy="4500594"/>
          </a:xfrm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5786446" y="285728"/>
            <a:ext cx="3143272" cy="1143008"/>
          </a:xfrm>
          <a:prstGeom prst="wedgeRoundRectCallout">
            <a:avLst>
              <a:gd name="adj1" fmla="val -19097"/>
              <a:gd name="adj2" fmla="val 10390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Право на благоприятную окружающую среду </a:t>
            </a:r>
            <a:endParaRPr lang="ru-RU" sz="2000" b="1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1285852" y="285728"/>
            <a:ext cx="3143272" cy="1143008"/>
          </a:xfrm>
          <a:prstGeom prst="wedgeRoundRectCallout">
            <a:avLst>
              <a:gd name="adj1" fmla="val -23309"/>
              <a:gd name="adj2" fmla="val 1066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 Свобода вероисповедания</a:t>
            </a:r>
            <a:endParaRPr lang="ru-RU" sz="2000" b="1" dirty="0"/>
          </a:p>
        </p:txBody>
      </p:sp>
      <p:sp>
        <p:nvSpPr>
          <p:cNvPr id="11" name="Овал 10"/>
          <p:cNvSpPr/>
          <p:nvPr/>
        </p:nvSpPr>
        <p:spPr>
          <a:xfrm>
            <a:off x="285720" y="1214422"/>
            <a:ext cx="91440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№ 7 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4714876" y="1214422"/>
            <a:ext cx="928694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№ 8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71480"/>
            <a:ext cx="4040188" cy="121444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57752" y="642918"/>
            <a:ext cx="4041775" cy="121444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" name="Содержимое 6" descr="iCAYY74FU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57158" y="1928802"/>
            <a:ext cx="4071966" cy="4643470"/>
          </a:xfrm>
        </p:spPr>
      </p:pic>
      <p:pic>
        <p:nvPicPr>
          <p:cNvPr id="8" name="Содержимое 7" descr="Image4218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14876" y="1928802"/>
            <a:ext cx="4143404" cy="4643470"/>
          </a:xfrm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5929322" y="214290"/>
            <a:ext cx="3000396" cy="1143008"/>
          </a:xfrm>
          <a:prstGeom prst="wedgeRoundRectCallout">
            <a:avLst>
              <a:gd name="adj1" fmla="val -19064"/>
              <a:gd name="adj2" fmla="val 10178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Право на неприкосновенность жилища</a:t>
            </a:r>
            <a:endParaRPr lang="ru-RU" sz="2000" b="1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1428728" y="214290"/>
            <a:ext cx="3000396" cy="1143008"/>
          </a:xfrm>
          <a:prstGeom prst="wedgeRoundRectCallout">
            <a:avLst>
              <a:gd name="adj1" fmla="val -20833"/>
              <a:gd name="adj2" fmla="val 1007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Право на охрану здоровья и медицинскую помощь </a:t>
            </a:r>
            <a:endParaRPr lang="ru-RU" sz="2000" b="1" dirty="0"/>
          </a:p>
        </p:txBody>
      </p:sp>
      <p:sp>
        <p:nvSpPr>
          <p:cNvPr id="12" name="Овал 11"/>
          <p:cNvSpPr/>
          <p:nvPr/>
        </p:nvSpPr>
        <p:spPr>
          <a:xfrm>
            <a:off x="428596" y="1142984"/>
            <a:ext cx="91440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№ 9 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4786314" y="1071546"/>
            <a:ext cx="91440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№10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00042"/>
            <a:ext cx="4429156" cy="135732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71480"/>
            <a:ext cx="4498975" cy="1214446"/>
          </a:xfrm>
        </p:spPr>
        <p:txBody>
          <a:bodyPr>
            <a:noAutofit/>
          </a:bodyPr>
          <a:lstStyle/>
          <a:p>
            <a:endParaRPr lang="ru-RU" sz="2200" dirty="0"/>
          </a:p>
        </p:txBody>
      </p:sp>
      <p:pic>
        <p:nvPicPr>
          <p:cNvPr id="8" name="Содержимое 7" descr="img_1391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786314" y="1785926"/>
            <a:ext cx="4214842" cy="4786346"/>
          </a:xfrm>
        </p:spPr>
      </p:pic>
      <p:pic>
        <p:nvPicPr>
          <p:cNvPr id="10" name="Содержимое 9" descr="1353915794_partii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214282" y="1785926"/>
            <a:ext cx="4214842" cy="4786346"/>
          </a:xfrm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1428728" y="214290"/>
            <a:ext cx="3000396" cy="1071570"/>
          </a:xfrm>
          <a:prstGeom prst="wedgeRoundRectCallout">
            <a:avLst>
              <a:gd name="adj1" fmla="val -21491"/>
              <a:gd name="adj2" fmla="val 943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ru-RU" sz="2000" b="1" dirty="0" smtClean="0"/>
              <a:t>Право на объединение в общественные организации</a:t>
            </a:r>
            <a:endParaRPr lang="ru-RU" sz="2000" b="1" dirty="0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5786446" y="214290"/>
            <a:ext cx="3214710" cy="1000132"/>
          </a:xfrm>
          <a:prstGeom prst="wedgeRoundRectCallout">
            <a:avLst>
              <a:gd name="adj1" fmla="val -19656"/>
              <a:gd name="adj2" fmla="val 1034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Право на пользование учреждениями культуры</a:t>
            </a:r>
            <a:endParaRPr lang="ru-RU" sz="2000" b="1" dirty="0"/>
          </a:p>
        </p:txBody>
      </p:sp>
      <p:sp>
        <p:nvSpPr>
          <p:cNvPr id="13" name="Овал 12"/>
          <p:cNvSpPr/>
          <p:nvPr/>
        </p:nvSpPr>
        <p:spPr>
          <a:xfrm>
            <a:off x="285720" y="928670"/>
            <a:ext cx="91440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№11 </a:t>
            </a:r>
            <a:endParaRPr lang="ru-RU" b="1" dirty="0"/>
          </a:p>
        </p:txBody>
      </p:sp>
      <p:sp>
        <p:nvSpPr>
          <p:cNvPr id="14" name="Овал 13"/>
          <p:cNvSpPr/>
          <p:nvPr/>
        </p:nvSpPr>
        <p:spPr>
          <a:xfrm>
            <a:off x="4714876" y="928670"/>
            <a:ext cx="91440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№12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642918"/>
            <a:ext cx="4040188" cy="1143008"/>
          </a:xfrm>
        </p:spPr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86314" y="571481"/>
            <a:ext cx="3900486" cy="11430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тайныпереговоров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57158" y="1857364"/>
            <a:ext cx="4143404" cy="4714908"/>
          </a:xfrm>
        </p:spPr>
      </p:pic>
      <p:pic>
        <p:nvPicPr>
          <p:cNvPr id="8" name="Содержимое 7" descr="совесть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57752" y="1857364"/>
            <a:ext cx="4071966" cy="4714908"/>
          </a:xfrm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1428728" y="285728"/>
            <a:ext cx="3071834" cy="1041276"/>
          </a:xfrm>
          <a:prstGeom prst="wedgeRoundRectCallout">
            <a:avLst>
              <a:gd name="adj1" fmla="val -23514"/>
              <a:gd name="adj2" fmla="val 1018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Право на тайну переписки, телефонных переговоров</a:t>
            </a: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6072198" y="285729"/>
            <a:ext cx="2857520" cy="1000132"/>
          </a:xfrm>
          <a:prstGeom prst="wedgeRoundRectCallout">
            <a:avLst>
              <a:gd name="adj1" fmla="val -18158"/>
              <a:gd name="adj2" fmla="val 1076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Право на свободу слова</a:t>
            </a:r>
            <a:endParaRPr lang="ru-RU" sz="2000" b="1" dirty="0"/>
          </a:p>
        </p:txBody>
      </p:sp>
      <p:sp>
        <p:nvSpPr>
          <p:cNvPr id="12" name="Овал 11"/>
          <p:cNvSpPr/>
          <p:nvPr/>
        </p:nvSpPr>
        <p:spPr>
          <a:xfrm>
            <a:off x="357158" y="1071546"/>
            <a:ext cx="1000132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№ 13 </a:t>
            </a:r>
            <a:endParaRPr lang="ru-RU" b="1" dirty="0"/>
          </a:p>
        </p:txBody>
      </p:sp>
      <p:sp>
        <p:nvSpPr>
          <p:cNvPr id="13" name="Овал 12"/>
          <p:cNvSpPr/>
          <p:nvPr/>
        </p:nvSpPr>
        <p:spPr>
          <a:xfrm>
            <a:off x="4929190" y="1000108"/>
            <a:ext cx="98583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№14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71480"/>
            <a:ext cx="4040188" cy="121444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572000" y="571480"/>
            <a:ext cx="4214842" cy="121444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" name="Содержимое 6" descr="свобода и неприкосновенность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85720" y="1714488"/>
            <a:ext cx="4143404" cy="4857784"/>
          </a:xfrm>
        </p:spPr>
      </p:pic>
      <p:pic>
        <p:nvPicPr>
          <p:cNvPr id="8" name="Содержимое 7" descr="831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3438" y="1714488"/>
            <a:ext cx="4286280" cy="4857784"/>
          </a:xfrm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1428728" y="214290"/>
            <a:ext cx="3000396" cy="1000132"/>
          </a:xfrm>
          <a:prstGeom prst="wedgeRoundRectCallout">
            <a:avLst>
              <a:gd name="adj1" fmla="val -21187"/>
              <a:gd name="adj2" fmla="val 1017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Право на свободу и личную неприкосновенность</a:t>
            </a:r>
            <a:endParaRPr lang="ru-RU" sz="2000" b="1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5857884" y="285728"/>
            <a:ext cx="3071834" cy="928694"/>
          </a:xfrm>
          <a:prstGeom prst="wedgeRoundRectCallout">
            <a:avLst>
              <a:gd name="adj1" fmla="val -18921"/>
              <a:gd name="adj2" fmla="val 1048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Право на участие  в политической жизни общества</a:t>
            </a:r>
            <a:endParaRPr lang="ru-RU" sz="2000" b="1" dirty="0"/>
          </a:p>
        </p:txBody>
      </p:sp>
      <p:sp>
        <p:nvSpPr>
          <p:cNvPr id="11" name="Овал 10"/>
          <p:cNvSpPr/>
          <p:nvPr/>
        </p:nvSpPr>
        <p:spPr>
          <a:xfrm>
            <a:off x="285720" y="857232"/>
            <a:ext cx="107157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№ 15 </a:t>
            </a:r>
            <a:endParaRPr lang="ru-RU" b="1" dirty="0"/>
          </a:p>
        </p:txBody>
      </p:sp>
      <p:sp>
        <p:nvSpPr>
          <p:cNvPr id="12" name="Овал 11"/>
          <p:cNvSpPr/>
          <p:nvPr/>
        </p:nvSpPr>
        <p:spPr>
          <a:xfrm>
            <a:off x="4643438" y="857232"/>
            <a:ext cx="107157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№ 16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154</TotalTime>
  <Words>128</Words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Конституционные права и свободы человека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Конституционные права и свободы человека</dc:title>
  <dc:creator>Пользователь</dc:creator>
  <cp:lastModifiedBy>Пользователь</cp:lastModifiedBy>
  <cp:revision>21</cp:revision>
  <dcterms:created xsi:type="dcterms:W3CDTF">2013-12-18T14:58:31Z</dcterms:created>
  <dcterms:modified xsi:type="dcterms:W3CDTF">2015-04-13T14:58:57Z</dcterms:modified>
</cp:coreProperties>
</file>