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67525" cy="99917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Фото гагарина\3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5956"/>
          <a:stretch/>
        </p:blipFill>
        <p:spPr bwMode="auto">
          <a:xfrm>
            <a:off x="0" y="0"/>
            <a:ext cx="42119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:\Фото гагарина\4.jpe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0"/>
            <a:ext cx="420648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40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412998"/>
              </p:ext>
            </p:extLst>
          </p:nvPr>
        </p:nvGraphicFramePr>
        <p:xfrm>
          <a:off x="0" y="-1"/>
          <a:ext cx="421196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5980"/>
                <a:gridCol w="210598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107689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88344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34560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145529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353985"/>
              </p:ext>
            </p:extLst>
          </p:nvPr>
        </p:nvGraphicFramePr>
        <p:xfrm>
          <a:off x="4932038" y="1"/>
          <a:ext cx="4211961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623"/>
                <a:gridCol w="2122338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334800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185080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25584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262626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18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740513"/>
              </p:ext>
            </p:extLst>
          </p:nvPr>
        </p:nvGraphicFramePr>
        <p:xfrm>
          <a:off x="0" y="-1"/>
          <a:ext cx="421196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5980"/>
                <a:gridCol w="2105980"/>
              </a:tblGrid>
              <a:tr h="228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 · 480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541 · 269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806795 · 0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216 · 40</a:t>
                      </a:r>
                      <a:r>
                        <a:rPr lang="ru-RU" sz="2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lang="ru-RU" sz="2800" dirty="0" smtClean="0">
                        <a:effectLst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455 : 7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10379 + 97310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586029"/>
              </p:ext>
            </p:extLst>
          </p:nvPr>
        </p:nvGraphicFramePr>
        <p:xfrm>
          <a:off x="4932038" y="1"/>
          <a:ext cx="4211961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623"/>
                <a:gridCol w="2122338"/>
              </a:tblGrid>
              <a:tr h="228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246 · 104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481 · 546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368 : 8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 · 937618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5400 · 62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210280 – 25200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72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48</Words>
  <Application>Microsoft Office PowerPoint</Application>
  <PresentationFormat>Экран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николай</dc:creator>
  <cp:lastModifiedBy>николай</cp:lastModifiedBy>
  <cp:revision>3</cp:revision>
  <cp:lastPrinted>2012-04-11T20:22:56Z</cp:lastPrinted>
  <dcterms:created xsi:type="dcterms:W3CDTF">2012-04-11T19:36:58Z</dcterms:created>
  <dcterms:modified xsi:type="dcterms:W3CDTF">2012-04-11T20:23:58Z</dcterms:modified>
</cp:coreProperties>
</file>