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 гагарина\90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85800"/>
            <a:ext cx="41148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5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то гагарина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208912" cy="662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96752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Юрий Алексеевич Гагарин стартовал с космодрома Байконур в 6 часов 07 минут. Полет продолжался 108 минут. </a:t>
            </a:r>
          </a:p>
          <a:p>
            <a:pPr indent="539750" algn="just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Когда он вернулся на Землю?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87894"/>
              </p:ext>
            </p:extLst>
          </p:nvPr>
        </p:nvGraphicFramePr>
        <p:xfrm>
          <a:off x="1524000" y="1124744"/>
          <a:ext cx="609600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ru-RU" sz="6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2300 : 100 · 40 = </a:t>
                      </a:r>
                      <a:endParaRPr lang="ru-RU" sz="6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3900 : </a:t>
                      </a:r>
                      <a:r>
                        <a:rPr lang="ru-RU" sz="6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· 8 =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ru-RU" sz="6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– 4 ) · 8 =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8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72527"/>
              </p:ext>
            </p:extLst>
          </p:nvPr>
        </p:nvGraphicFramePr>
        <p:xfrm>
          <a:off x="395536" y="1124744"/>
          <a:ext cx="8496944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ru-RU" sz="6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+ 34 + 36 + 38 = </a:t>
                      </a:r>
                      <a:endParaRPr lang="ru-RU" sz="6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· 19 · 5 · 3 · 2 · 2 =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 · 15 + 53 · 15 =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63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35696" y="404664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87286" y="3707740"/>
            <a:ext cx="2157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 a + b ) </a:t>
            </a:r>
            <a:r>
              <a:rPr lang="ru-RU" sz="3200" b="1" dirty="0" smtClean="0"/>
              <a:t>·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15616" y="5508521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57341" y="395952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4077" y="2780928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49333" y="5796553"/>
            <a:ext cx="838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3200" b="1" dirty="0" smtClean="0"/>
              <a:t>·</a:t>
            </a:r>
            <a:r>
              <a:rPr lang="en-US" sz="3200" b="1" dirty="0" smtClean="0"/>
              <a:t> t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59832" y="1556792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557269" y="5076473"/>
            <a:ext cx="1039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78533" y="2060848"/>
            <a:ext cx="678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3997" y="3860140"/>
            <a:ext cx="1688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3888" y="442840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79512" y="1988840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44008" y="836712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10181" y="3140968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917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71069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Одна упаковка доставляемого груза на космическую станцию весит 875 граммов.</a:t>
            </a:r>
          </a:p>
          <a:p>
            <a:pPr indent="539750" algn="just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Сколько весят 306 таких упаковок?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3691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267750 (г)</a:t>
            </a:r>
            <a:endParaRPr lang="ru-RU" sz="9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black4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55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black4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355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black4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0413"/>
            <a:ext cx="4572000" cy="355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black4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300413"/>
            <a:ext cx="4787900" cy="355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AutoShape 10"/>
          <p:cNvSpPr>
            <a:spLocks noChangeArrowheads="1"/>
          </p:cNvSpPr>
          <p:nvPr/>
        </p:nvSpPr>
        <p:spPr bwMode="auto">
          <a:xfrm rot="-2453948">
            <a:off x="2987675" y="1989138"/>
            <a:ext cx="3384550" cy="3314700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rgbClr val="990099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276600" y="2060575"/>
            <a:ext cx="2736850" cy="2954338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-1728264">
            <a:off x="6084888" y="765175"/>
            <a:ext cx="1795462" cy="1603375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 descr="05_moon_meteorit_alh-8100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838" y="0"/>
            <a:ext cx="1404938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9" name="Picture 13" descr="05_moon_meteorit_alh-8100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5" y="0"/>
            <a:ext cx="1404938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042988" y="4797425"/>
            <a:ext cx="936625" cy="863600"/>
          </a:xfrm>
          <a:prstGeom prst="star5">
            <a:avLst/>
          </a:prstGeom>
          <a:gradFill rotWithShape="1">
            <a:gsLst>
              <a:gs pos="0">
                <a:srgbClr val="6699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635375" y="549275"/>
            <a:ext cx="1223963" cy="1079500"/>
          </a:xfrm>
          <a:prstGeom prst="star5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 rot="-1624394">
            <a:off x="6283325" y="3414713"/>
            <a:ext cx="1731963" cy="1655762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1624394">
            <a:off x="779463" y="1011238"/>
            <a:ext cx="1587500" cy="1511300"/>
          </a:xfrm>
          <a:prstGeom prst="star5">
            <a:avLst/>
          </a:prstGeom>
          <a:gradFill rotWithShape="1">
            <a:gsLst>
              <a:gs pos="0">
                <a:srgbClr val="990099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rot="-1624394">
            <a:off x="3567113" y="4805363"/>
            <a:ext cx="1873250" cy="1736725"/>
          </a:xfrm>
          <a:prstGeom prst="star5">
            <a:avLst/>
          </a:prstGeom>
          <a:gradFill rotWithShape="1">
            <a:gsLst>
              <a:gs pos="0">
                <a:srgbClr val="33CC33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9237" name="Picture 21" descr="earth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15113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8" name="Picture 22" descr="4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860800"/>
            <a:ext cx="792163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9" name="Picture 23" descr="mar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05038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0" name="Picture 24" descr="11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213100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1" name="Picture 25" descr="upite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708025"/>
            <a:ext cx="93503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2" name="Picture 26" descr="r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337" y="5857875"/>
            <a:ext cx="14287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5" name="Picture 29" descr="r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4287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6" name="Picture 30" descr="r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8" name="Picture 32" descr="r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696382">
            <a:off x="4211638" y="1700213"/>
            <a:ext cx="165735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9" name="Picture 33" descr="56r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1600" y="0"/>
            <a:ext cx="13716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50" name="прин237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ринц.wav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30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0" presetClass="entr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35 -0.80532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4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80382 -0.01018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91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991 C 0.02951 0.0875 -0.01042 0.2169 -0.09566 0.26829 C -0.1809 0.32084 -0.28021 0.27384 -0.31649 0.16667 C -0.35295 0.05926 -0.31319 -0.06944 -0.2276 -0.12106 C -0.14236 -0.17245 -0.0434 -0.12731 -0.00677 -0.01991 Z " pathEditMode="relative" rAng="3942850" ptsTypes="fffff">
                                      <p:cBhvr>
                                        <p:cTn id="136" dur="3000" spd="-100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15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63500"/>
                            </p:stCondLst>
                            <p:childTnLst>
                              <p:par>
                                <p:cTn id="1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665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385 0.30463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15231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3000" fill="hold"/>
                                        <p:tgtEl>
                                          <p:spTgt spid="92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69500"/>
                            </p:stCondLst>
                            <p:childTnLst>
                              <p:par>
                                <p:cTn id="1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9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71500"/>
                            </p:stCondLst>
                            <p:childTnLst>
                              <p:par>
                                <p:cTn id="1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72500"/>
                            </p:stCondLst>
                            <p:childTnLst>
                              <p:par>
                                <p:cTn id="1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73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74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50"/>
                </p:tgtEl>
              </p:cMediaNode>
            </p:audio>
          </p:childTnLst>
        </p:cTn>
      </p:par>
    </p:tnLst>
    <p:bldLst>
      <p:bldP spid="9226" grpId="0" animBg="1"/>
      <p:bldP spid="9226" grpId="1" animBg="1"/>
      <p:bldP spid="9226" grpId="2" animBg="1"/>
      <p:bldP spid="9225" grpId="0" animBg="1"/>
      <p:bldP spid="9225" grpId="1" animBg="1"/>
      <p:bldP spid="9225" grpId="2" animBg="1"/>
      <p:bldP spid="9227" grpId="0" animBg="1"/>
      <p:bldP spid="9227" grpId="1" animBg="1"/>
      <p:bldP spid="9227" grpId="2" animBg="1"/>
      <p:bldP spid="9231" grpId="0" animBg="1"/>
      <p:bldP spid="9231" grpId="1" animBg="1"/>
      <p:bldP spid="9233" grpId="0" animBg="1"/>
      <p:bldP spid="9233" grpId="1" animBg="1"/>
      <p:bldP spid="9234" grpId="0" animBg="1"/>
      <p:bldP spid="9234" grpId="1" animBg="1"/>
      <p:bldP spid="9235" grpId="0" animBg="1"/>
      <p:bldP spid="9235" grpId="1" animBg="1"/>
      <p:bldP spid="9236" grpId="0" animBg="1"/>
      <p:bldP spid="923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830317"/>
            <a:ext cx="62646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Ракета небо прочеркнула,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Ей в космос путь давно не нов.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 слышно рокота и гула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Уж из под облачных ковров.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прежде чем, заметьте, кстати,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Ракете той был дан прицел, 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Ее маршрутом математик 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крыльях формул пролетел.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Сухие строки уравнений.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 них сила разума влилась,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 них – объяснение явлений,</a:t>
            </a:r>
          </a:p>
          <a:p>
            <a:pPr indent="539750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Вещей разгаданная связь.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4-конечная звезда 2"/>
          <p:cNvSpPr/>
          <p:nvPr/>
        </p:nvSpPr>
        <p:spPr>
          <a:xfrm rot="925823">
            <a:off x="7812360" y="5373216"/>
            <a:ext cx="914400" cy="914400"/>
          </a:xfrm>
          <a:prstGeom prst="star4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 rot="19751891">
            <a:off x="427535" y="583887"/>
            <a:ext cx="615538" cy="659271"/>
          </a:xfrm>
          <a:prstGeom prst="star4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 rot="21281517">
            <a:off x="8148113" y="1137200"/>
            <a:ext cx="457200" cy="706674"/>
          </a:xfrm>
          <a:prstGeom prst="star4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5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204</Words>
  <Application>Microsoft Office PowerPoint</Application>
  <PresentationFormat>Экран (4:3)</PresentationFormat>
  <Paragraphs>37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</dc:creator>
  <cp:lastModifiedBy>николай</cp:lastModifiedBy>
  <cp:revision>6</cp:revision>
  <dcterms:created xsi:type="dcterms:W3CDTF">2012-04-11T20:43:21Z</dcterms:created>
  <dcterms:modified xsi:type="dcterms:W3CDTF">2012-04-11T21:44:08Z</dcterms:modified>
</cp:coreProperties>
</file>