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83" r:id="rId5"/>
    <p:sldId id="263" r:id="rId6"/>
    <p:sldId id="266" r:id="rId7"/>
    <p:sldId id="268" r:id="rId8"/>
    <p:sldId id="286" r:id="rId9"/>
    <p:sldId id="274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FE7486-2BAF-476F-B12A-375E0C692E0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0480B2-E1B4-4F6D-83BC-62EA5B07D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643042" y="2559884"/>
            <a:ext cx="645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71480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автономное дошкольное образовательное учреждение </a:t>
            </a:r>
          </a:p>
          <a:p>
            <a:r>
              <a:rPr lang="ru-RU" b="1" dirty="0" smtClean="0"/>
              <a:t>«Центр развития ребёнка - детский сад № 377» городского округа Самара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14364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7864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928802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организации развивающей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предметно-развивающей среды в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подготовительной группе в соответствии с ФГОС ДО и основной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образовательной программой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0702" y="3244334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5" y="542926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Абдуллова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С.Н.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635795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дметно -развив среда 0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785794"/>
            <a:ext cx="7715272" cy="5786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о -развив среда 0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476749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предметно -развив среда 0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57554" y="2518165"/>
            <a:ext cx="5786446" cy="433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57752" y="928670"/>
            <a:ext cx="3948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Центр  книги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о -развив среда 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196561"/>
            <a:ext cx="7500990" cy="5625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0320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пбук 0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785794"/>
            <a:ext cx="7953367" cy="5750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298" y="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Музей  часов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о -развив среда 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631036" y="631034"/>
            <a:ext cx="504828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редметно -развив среда 0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57554" y="2518165"/>
            <a:ext cx="5786446" cy="433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571480"/>
            <a:ext cx="500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грамотности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о -развив среда 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017943"/>
            <a:ext cx="7786742" cy="5840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Музей  пуговиц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о -развив среда 0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предметно -развив среда 0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3714752"/>
            <a:ext cx="3786182" cy="283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редметно -развив среда 0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4876" y="0"/>
            <a:ext cx="428628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6248" y="421481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 уединения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857232"/>
            <a:ext cx="8424863" cy="572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безопасности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дметно -развив среда 0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142852"/>
            <a:ext cx="457203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редметно -развив среда 0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3071810"/>
            <a:ext cx="4786314" cy="358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оформление 06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3714752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000108"/>
            <a:ext cx="462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Центр творчества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561</TotalTime>
  <Words>62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2015-12-14T07:16:51Z</dcterms:created>
  <dcterms:modified xsi:type="dcterms:W3CDTF">2016-02-10T07:02:28Z</dcterms:modified>
</cp:coreProperties>
</file>