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351070-7F06-442B-AD85-260361E7CC44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B0762F-0E91-419A-920C-67E26CADC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351070-7F06-442B-AD85-260361E7CC44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B0762F-0E91-419A-920C-67E26CADC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351070-7F06-442B-AD85-260361E7CC44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B0762F-0E91-419A-920C-67E26CADC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351070-7F06-442B-AD85-260361E7CC44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B0762F-0E91-419A-920C-67E26CADC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351070-7F06-442B-AD85-260361E7CC44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B0762F-0E91-419A-920C-67E26CADC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351070-7F06-442B-AD85-260361E7CC44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B0762F-0E91-419A-920C-67E26CADC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351070-7F06-442B-AD85-260361E7CC44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B0762F-0E91-419A-920C-67E26CADC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351070-7F06-442B-AD85-260361E7CC44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B0762F-0E91-419A-920C-67E26CADC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351070-7F06-442B-AD85-260361E7CC44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B0762F-0E91-419A-920C-67E26CADC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351070-7F06-442B-AD85-260361E7CC44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B0762F-0E91-419A-920C-67E26CADC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351070-7F06-442B-AD85-260361E7CC44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B0762F-0E91-419A-920C-67E26CADC7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7351070-7F06-442B-AD85-260361E7CC44}" type="datetimeFigureOut">
              <a:rPr lang="ru-RU" smtClean="0"/>
              <a:pPr/>
              <a:t>19.08.2012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7B0762F-0E91-419A-920C-67E26CADC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571612"/>
            <a:ext cx="7772400" cy="2077394"/>
          </a:xfrm>
        </p:spPr>
        <p:txBody>
          <a:bodyPr>
            <a:normAutofit/>
          </a:bodyPr>
          <a:lstStyle/>
          <a:p>
            <a:r>
              <a:rPr lang="ru-RU" dirty="0" smtClean="0"/>
              <a:t>Десять </a:t>
            </a:r>
            <a:r>
              <a:rPr lang="ru-RU" dirty="0" err="1" smtClean="0"/>
              <a:t>птичек-стайка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5000636"/>
            <a:ext cx="7772400" cy="9144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Презентация к стихотворению </a:t>
            </a:r>
            <a:r>
              <a:rPr lang="ru-RU" dirty="0" err="1" smtClean="0"/>
              <a:t>И.Токмаковой</a:t>
            </a:r>
            <a:r>
              <a:rPr lang="ru-RU" dirty="0" smtClean="0"/>
              <a:t> «Десять </a:t>
            </a:r>
            <a:r>
              <a:rPr lang="ru-RU" dirty="0" err="1" smtClean="0"/>
              <a:t>птичек-стайка</a:t>
            </a:r>
            <a:r>
              <a:rPr lang="ru-RU" dirty="0" smtClean="0"/>
              <a:t>».</a:t>
            </a:r>
          </a:p>
          <a:p>
            <a:r>
              <a:rPr lang="ru-RU" dirty="0" err="1" smtClean="0"/>
              <a:t>Автор:учитель</a:t>
            </a:r>
            <a:r>
              <a:rPr lang="ru-RU" dirty="0" smtClean="0"/>
              <a:t> начальных классов МОУ «СОШ№4» г.Печоры Республики Коми </a:t>
            </a:r>
            <a:r>
              <a:rPr lang="ru-RU" dirty="0" err="1" smtClean="0"/>
              <a:t>Ярушина</a:t>
            </a:r>
            <a:r>
              <a:rPr lang="ru-RU" dirty="0" smtClean="0"/>
              <a:t> Татьяна Ивановна.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286388"/>
            <a:ext cx="8183880" cy="1051560"/>
          </a:xfrm>
        </p:spPr>
        <p:txBody>
          <a:bodyPr/>
          <a:lstStyle/>
          <a:p>
            <a:r>
              <a:rPr lang="ru-RU" dirty="0" smtClean="0"/>
              <a:t>                     ЧИЖ</a:t>
            </a:r>
            <a:endParaRPr lang="ru-RU" dirty="0"/>
          </a:p>
        </p:txBody>
      </p:sp>
      <p:pic>
        <p:nvPicPr>
          <p:cNvPr id="4" name="Содержимое 3" descr="чиж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881" y="500042"/>
            <a:ext cx="7818174" cy="5143536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орлан</a:t>
            </a:r>
            <a:endParaRPr lang="ru-RU" dirty="0"/>
          </a:p>
        </p:txBody>
      </p:sp>
      <p:pic>
        <p:nvPicPr>
          <p:cNvPr id="4" name="Содержимое 3" descr="орлан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428604"/>
            <a:ext cx="5500726" cy="507209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929330"/>
            <a:ext cx="8183880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соловей </a:t>
            </a:r>
            <a:endParaRPr lang="ru-RU" dirty="0"/>
          </a:p>
        </p:txBody>
      </p:sp>
      <p:pic>
        <p:nvPicPr>
          <p:cNvPr id="4" name="Содержимое 3" descr="соловей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428604"/>
            <a:ext cx="8358246" cy="557216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воробей</a:t>
            </a:r>
            <a:endParaRPr lang="ru-RU" dirty="0"/>
          </a:p>
        </p:txBody>
      </p:sp>
      <p:pic>
        <p:nvPicPr>
          <p:cNvPr id="4" name="Содержимое 3" descr="воробей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285728"/>
            <a:ext cx="8715404" cy="521497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</a:t>
            </a:r>
            <a:r>
              <a:rPr lang="ru-RU" dirty="0" err="1" smtClean="0"/>
              <a:t>совушка</a:t>
            </a:r>
            <a:endParaRPr lang="ru-RU" dirty="0"/>
          </a:p>
        </p:txBody>
      </p:sp>
      <p:pic>
        <p:nvPicPr>
          <p:cNvPr id="4" name="Содержимое 3" descr="сов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530225"/>
            <a:ext cx="5286412" cy="504191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свиристель</a:t>
            </a:r>
            <a:endParaRPr lang="ru-RU" dirty="0"/>
          </a:p>
        </p:txBody>
      </p:sp>
      <p:pic>
        <p:nvPicPr>
          <p:cNvPr id="4" name="Содержимое 3" descr="свир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428604"/>
            <a:ext cx="4429156" cy="514353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коростель</a:t>
            </a:r>
            <a:endParaRPr lang="ru-RU" dirty="0"/>
          </a:p>
        </p:txBody>
      </p:sp>
      <p:pic>
        <p:nvPicPr>
          <p:cNvPr id="4" name="Содержимое 3" descr="коростель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428604"/>
            <a:ext cx="4361681" cy="500066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скворушка</a:t>
            </a:r>
            <a:endParaRPr lang="ru-RU" dirty="0"/>
          </a:p>
        </p:txBody>
      </p:sp>
      <p:pic>
        <p:nvPicPr>
          <p:cNvPr id="4" name="Содержимое 3" descr="скворец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428605"/>
            <a:ext cx="4714908" cy="507209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зяблик</a:t>
            </a:r>
            <a:endParaRPr lang="ru-RU" dirty="0"/>
          </a:p>
        </p:txBody>
      </p:sp>
      <p:pic>
        <p:nvPicPr>
          <p:cNvPr id="4" name="Содержимое 3" descr="зяблик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357166"/>
            <a:ext cx="8143932" cy="521497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стриж</a:t>
            </a:r>
            <a:endParaRPr lang="ru-RU" dirty="0"/>
          </a:p>
        </p:txBody>
      </p:sp>
      <p:pic>
        <p:nvPicPr>
          <p:cNvPr id="4" name="Содержимое 3" descr="стриж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357166"/>
            <a:ext cx="8072494" cy="5143536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</TotalTime>
  <Words>45</Words>
  <Application>Microsoft Office PowerPoint</Application>
  <PresentationFormat>Экран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Десять птичек-стайка.</vt:lpstr>
      <vt:lpstr>                         соловей </vt:lpstr>
      <vt:lpstr>                воробей</vt:lpstr>
      <vt:lpstr>                  совушка</vt:lpstr>
      <vt:lpstr>              свиристель</vt:lpstr>
      <vt:lpstr>                коростель</vt:lpstr>
      <vt:lpstr>             скворушка</vt:lpstr>
      <vt:lpstr>                   зяблик</vt:lpstr>
      <vt:lpstr>                   стриж</vt:lpstr>
      <vt:lpstr>                     ЧИЖ</vt:lpstr>
      <vt:lpstr>                 орлан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Десять птичек-стайка.</dc:title>
  <dc:creator>FoM</dc:creator>
  <cp:lastModifiedBy>XTreme</cp:lastModifiedBy>
  <cp:revision>3</cp:revision>
  <dcterms:created xsi:type="dcterms:W3CDTF">2011-11-06T14:06:08Z</dcterms:created>
  <dcterms:modified xsi:type="dcterms:W3CDTF">2012-08-19T12:45:36Z</dcterms:modified>
</cp:coreProperties>
</file>