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794" autoAdjust="0"/>
    <p:restoredTop sz="94660"/>
  </p:normalViewPr>
  <p:slideViewPr>
    <p:cSldViewPr>
      <p:cViewPr varScale="1">
        <p:scale>
          <a:sx n="70" d="100"/>
          <a:sy n="70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EEE9E5-1DD6-4C50-BBCC-DC0A690C5789}" type="doc">
      <dgm:prSet loTypeId="urn:microsoft.com/office/officeart/2005/8/layout/radial5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4CF18A-4B5A-41BA-9ABB-38E0F05C9C26}">
      <dgm:prSet phldrT="[Текст]" custT="1"/>
      <dgm:sp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r>
            <a:rPr lang="ru-RU" sz="1800" b="1" dirty="0" smtClean="0">
              <a:solidFill>
                <a:schemeClr val="bg1"/>
              </a:solidFill>
            </a:rPr>
            <a:t>ПРОБЛЕМЫ РАЗВИТИЯ МЫШЛЕНИЯ</a:t>
          </a:r>
          <a:endParaRPr lang="ru-RU" sz="1800" b="1" dirty="0">
            <a:solidFill>
              <a:schemeClr val="bg1"/>
            </a:solidFill>
          </a:endParaRPr>
        </a:p>
      </dgm:t>
    </dgm:pt>
    <dgm:pt modelId="{7FD4BA11-AEB1-461F-BEEE-68CDF70CFF24}" type="parTrans" cxnId="{2EE78CE9-139E-4CED-B676-A27B5AAD605B}">
      <dgm:prSet/>
      <dgm:spPr/>
      <dgm:t>
        <a:bodyPr/>
        <a:lstStyle/>
        <a:p>
          <a:endParaRPr lang="ru-RU"/>
        </a:p>
      </dgm:t>
    </dgm:pt>
    <dgm:pt modelId="{1E491491-A924-4E93-A9CC-241F466C248B}" type="sibTrans" cxnId="{2EE78CE9-139E-4CED-B676-A27B5AAD605B}">
      <dgm:prSet/>
      <dgm:spPr/>
      <dgm:t>
        <a:bodyPr/>
        <a:lstStyle/>
        <a:p>
          <a:endParaRPr lang="ru-RU"/>
        </a:p>
      </dgm:t>
    </dgm:pt>
    <dgm:pt modelId="{F78A7DA1-2936-4720-96BB-1F7DB4933262}">
      <dgm:prSet phldrT="[Текст]" custT="1"/>
      <dgm:spPr/>
      <dgm:t>
        <a:bodyPr/>
        <a:lstStyle/>
        <a:p>
          <a:r>
            <a:rPr lang="ru-RU" sz="1600" b="1" dirty="0" smtClean="0"/>
            <a:t>П.Я. Гальперин </a:t>
          </a:r>
          <a:endParaRPr lang="ru-RU" sz="1600" b="1" dirty="0"/>
        </a:p>
      </dgm:t>
    </dgm:pt>
    <dgm:pt modelId="{71EE8611-3449-458F-AD68-9E8CBD8C2214}" type="parTrans" cxnId="{CBB4699D-E030-4C62-B9C9-B1007E9FAEB4}">
      <dgm:prSet/>
      <dgm:spPr/>
      <dgm:t>
        <a:bodyPr/>
        <a:lstStyle/>
        <a:p>
          <a:endParaRPr lang="ru-RU"/>
        </a:p>
      </dgm:t>
    </dgm:pt>
    <dgm:pt modelId="{73CEFF7A-A5D4-422E-910C-4D9CD83577F6}" type="sibTrans" cxnId="{CBB4699D-E030-4C62-B9C9-B1007E9FAEB4}">
      <dgm:prSet/>
      <dgm:spPr/>
      <dgm:t>
        <a:bodyPr/>
        <a:lstStyle/>
        <a:p>
          <a:endParaRPr lang="ru-RU"/>
        </a:p>
      </dgm:t>
    </dgm:pt>
    <dgm:pt modelId="{6955BFE6-09DA-4175-B506-F849498EC972}">
      <dgm:prSet phldrT="[Текст]" custT="1"/>
      <dgm:spPr/>
      <dgm:t>
        <a:bodyPr/>
        <a:lstStyle/>
        <a:p>
          <a:r>
            <a:rPr lang="ru-RU" sz="1400" b="1" dirty="0" smtClean="0"/>
            <a:t>Н.А. </a:t>
          </a:r>
          <a:r>
            <a:rPr lang="ru-RU" sz="1400" b="1" dirty="0" err="1" smtClean="0"/>
            <a:t>Менчинская</a:t>
          </a:r>
          <a:endParaRPr lang="ru-RU" sz="1400" b="1" dirty="0"/>
        </a:p>
      </dgm:t>
    </dgm:pt>
    <dgm:pt modelId="{79A4DCA9-6357-4FC6-8CF5-CE4B0179805E}" type="parTrans" cxnId="{06FDF9C3-A25A-49DA-ACFB-3F46ED48C57B}">
      <dgm:prSet/>
      <dgm:spPr/>
      <dgm:t>
        <a:bodyPr/>
        <a:lstStyle/>
        <a:p>
          <a:endParaRPr lang="ru-RU"/>
        </a:p>
      </dgm:t>
    </dgm:pt>
    <dgm:pt modelId="{DFA304E3-8A6A-45D8-A9A0-F14D3246D4F6}" type="sibTrans" cxnId="{06FDF9C3-A25A-49DA-ACFB-3F46ED48C57B}">
      <dgm:prSet/>
      <dgm:spPr/>
      <dgm:t>
        <a:bodyPr/>
        <a:lstStyle/>
        <a:p>
          <a:endParaRPr lang="ru-RU"/>
        </a:p>
      </dgm:t>
    </dgm:pt>
    <dgm:pt modelId="{E1B0B92F-7913-4907-8B47-D9C701CB9D7A}">
      <dgm:prSet phldrT="[Текст]" custT="1"/>
      <dgm:spPr/>
      <dgm:t>
        <a:bodyPr/>
        <a:lstStyle/>
        <a:p>
          <a:r>
            <a:rPr lang="ru-RU" sz="1600" b="1" dirty="0" smtClean="0"/>
            <a:t>М.Н. </a:t>
          </a:r>
          <a:r>
            <a:rPr lang="ru-RU" sz="1600" b="1" dirty="0" err="1" smtClean="0"/>
            <a:t>Скаткин</a:t>
          </a:r>
          <a:r>
            <a:rPr lang="ru-RU" sz="1600" b="1" dirty="0" smtClean="0"/>
            <a:t> </a:t>
          </a:r>
          <a:endParaRPr lang="ru-RU" sz="1600" b="1" dirty="0"/>
        </a:p>
      </dgm:t>
    </dgm:pt>
    <dgm:pt modelId="{D0D3FBAB-6AD4-46F8-A2E8-1EC39B29C367}" type="parTrans" cxnId="{3604BFE3-9EFD-449E-9923-9EE6DFF13E20}">
      <dgm:prSet/>
      <dgm:spPr/>
      <dgm:t>
        <a:bodyPr/>
        <a:lstStyle/>
        <a:p>
          <a:endParaRPr lang="ru-RU"/>
        </a:p>
      </dgm:t>
    </dgm:pt>
    <dgm:pt modelId="{338CF088-A6F3-4C27-B11C-8C3AFC4620EA}" type="sibTrans" cxnId="{3604BFE3-9EFD-449E-9923-9EE6DFF13E20}">
      <dgm:prSet/>
      <dgm:spPr/>
      <dgm:t>
        <a:bodyPr/>
        <a:lstStyle/>
        <a:p>
          <a:endParaRPr lang="ru-RU"/>
        </a:p>
      </dgm:t>
    </dgm:pt>
    <dgm:pt modelId="{5ECF0039-8678-4E79-A23C-52728856C7A5}">
      <dgm:prSet phldrT="[Текст]" custT="1"/>
      <dgm:spPr/>
      <dgm:t>
        <a:bodyPr/>
        <a:lstStyle/>
        <a:p>
          <a:r>
            <a:rPr lang="ru-RU" sz="1600" b="1" dirty="0" smtClean="0"/>
            <a:t>Д. </a:t>
          </a:r>
          <a:r>
            <a:rPr lang="ru-RU" sz="1600" b="1" dirty="0" err="1" smtClean="0"/>
            <a:t>Дьюи</a:t>
          </a:r>
          <a:r>
            <a:rPr lang="ru-RU" sz="1600" b="1" dirty="0" smtClean="0"/>
            <a:t> </a:t>
          </a:r>
          <a:endParaRPr lang="ru-RU" sz="1600" b="1" dirty="0"/>
        </a:p>
      </dgm:t>
    </dgm:pt>
    <dgm:pt modelId="{E095D472-BB45-467C-86F8-CAF4DDE856AA}" type="parTrans" cxnId="{579678DE-AFF0-4FC5-9C80-2FAF0FC9621E}">
      <dgm:prSet/>
      <dgm:spPr/>
      <dgm:t>
        <a:bodyPr/>
        <a:lstStyle/>
        <a:p>
          <a:endParaRPr lang="ru-RU"/>
        </a:p>
      </dgm:t>
    </dgm:pt>
    <dgm:pt modelId="{11E47D9A-47BF-409A-B436-34CD38AA3909}" type="sibTrans" cxnId="{579678DE-AFF0-4FC5-9C80-2FAF0FC9621E}">
      <dgm:prSet/>
      <dgm:spPr/>
      <dgm:t>
        <a:bodyPr/>
        <a:lstStyle/>
        <a:p>
          <a:endParaRPr lang="ru-RU"/>
        </a:p>
      </dgm:t>
    </dgm:pt>
    <dgm:pt modelId="{44D08365-3978-4A7F-8730-0FC0777A3769}">
      <dgm:prSet custT="1"/>
      <dgm:spPr/>
      <dgm:t>
        <a:bodyPr/>
        <a:lstStyle/>
        <a:p>
          <a:r>
            <a:rPr lang="ru-RU" sz="1600" b="1" dirty="0" smtClean="0"/>
            <a:t>Д.Б. </a:t>
          </a:r>
          <a:r>
            <a:rPr lang="ru-RU" sz="1600" b="1" dirty="0" err="1" smtClean="0"/>
            <a:t>Эльконин</a:t>
          </a:r>
          <a:endParaRPr lang="ru-RU" sz="1600" b="1" dirty="0"/>
        </a:p>
      </dgm:t>
    </dgm:pt>
    <dgm:pt modelId="{010D4CCC-14D8-4640-978B-EA24CA1C5DF9}" type="parTrans" cxnId="{1D5C74DA-34B2-4B3F-91F3-C6E755A96B1A}">
      <dgm:prSet/>
      <dgm:spPr/>
      <dgm:t>
        <a:bodyPr/>
        <a:lstStyle/>
        <a:p>
          <a:endParaRPr lang="ru-RU"/>
        </a:p>
      </dgm:t>
    </dgm:pt>
    <dgm:pt modelId="{FC4A190C-08EF-4857-9880-9E09364F62BE}" type="sibTrans" cxnId="{1D5C74DA-34B2-4B3F-91F3-C6E755A96B1A}">
      <dgm:prSet/>
      <dgm:spPr/>
      <dgm:t>
        <a:bodyPr/>
        <a:lstStyle/>
        <a:p>
          <a:endParaRPr lang="ru-RU"/>
        </a:p>
      </dgm:t>
    </dgm:pt>
    <dgm:pt modelId="{33EFE24F-5BF6-4102-A61E-375779B7E36E}">
      <dgm:prSet custT="1"/>
      <dgm:spPr/>
      <dgm:t>
        <a:bodyPr/>
        <a:lstStyle/>
        <a:p>
          <a:r>
            <a:rPr lang="ru-RU" sz="1600" b="1" dirty="0" smtClean="0"/>
            <a:t>И.Я. </a:t>
          </a:r>
          <a:r>
            <a:rPr lang="ru-RU" sz="1600" b="1" dirty="0" err="1" smtClean="0"/>
            <a:t>Лернер</a:t>
          </a:r>
          <a:endParaRPr lang="ru-RU" sz="1600" b="1" dirty="0"/>
        </a:p>
      </dgm:t>
    </dgm:pt>
    <dgm:pt modelId="{E0D5F4A1-49F6-4332-95B1-3CC8A6FD1C8D}" type="parTrans" cxnId="{0828FF05-A25F-4191-B1A1-C6F8304D2749}">
      <dgm:prSet/>
      <dgm:spPr/>
      <dgm:t>
        <a:bodyPr/>
        <a:lstStyle/>
        <a:p>
          <a:endParaRPr lang="ru-RU"/>
        </a:p>
      </dgm:t>
    </dgm:pt>
    <dgm:pt modelId="{0D06187B-221E-41DB-8064-5B40156BE915}" type="sibTrans" cxnId="{0828FF05-A25F-4191-B1A1-C6F8304D2749}">
      <dgm:prSet/>
      <dgm:spPr/>
      <dgm:t>
        <a:bodyPr/>
        <a:lstStyle/>
        <a:p>
          <a:endParaRPr lang="ru-RU"/>
        </a:p>
      </dgm:t>
    </dgm:pt>
    <dgm:pt modelId="{93B31492-2093-41CA-9D7E-CA045D1EB6BB}">
      <dgm:prSet custT="1"/>
      <dgm:spPr/>
      <dgm:t>
        <a:bodyPr/>
        <a:lstStyle/>
        <a:p>
          <a:r>
            <a:rPr lang="ru-RU" sz="1600" b="1" dirty="0" smtClean="0"/>
            <a:t>Л.С. </a:t>
          </a:r>
          <a:r>
            <a:rPr lang="ru-RU" sz="1600" b="1" dirty="0" err="1" smtClean="0"/>
            <a:t>Выготский</a:t>
          </a:r>
          <a:r>
            <a:rPr lang="ru-RU" sz="1600" b="1" dirty="0" smtClean="0"/>
            <a:t> </a:t>
          </a:r>
          <a:endParaRPr lang="ru-RU" sz="1600" b="1" dirty="0"/>
        </a:p>
      </dgm:t>
    </dgm:pt>
    <dgm:pt modelId="{D6942A52-383F-43FC-83DA-F5B8221B8B89}" type="parTrans" cxnId="{EE75D85E-DF95-4079-9F67-9629B46AB00F}">
      <dgm:prSet/>
      <dgm:spPr/>
      <dgm:t>
        <a:bodyPr/>
        <a:lstStyle/>
        <a:p>
          <a:endParaRPr lang="ru-RU"/>
        </a:p>
      </dgm:t>
    </dgm:pt>
    <dgm:pt modelId="{16B50B7C-E64B-4A66-BCD7-5675E06BE86A}" type="sibTrans" cxnId="{EE75D85E-DF95-4079-9F67-9629B46AB00F}">
      <dgm:prSet/>
      <dgm:spPr/>
      <dgm:t>
        <a:bodyPr/>
        <a:lstStyle/>
        <a:p>
          <a:endParaRPr lang="ru-RU"/>
        </a:p>
      </dgm:t>
    </dgm:pt>
    <dgm:pt modelId="{3B5C0DD6-4B66-48FA-A3C3-81E58FCD9C3D}" type="pres">
      <dgm:prSet presAssocID="{5FEEE9E5-1DD6-4C50-BBCC-DC0A690C578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B4B86D-771B-474C-9B59-B403B08CF01C}" type="pres">
      <dgm:prSet presAssocID="{274CF18A-4B5A-41BA-9ABB-38E0F05C9C26}" presName="centerShape" presStyleLbl="node0" presStyleIdx="0" presStyleCnt="1" custScaleX="188595" custScaleY="172066"/>
      <dgm:spPr/>
      <dgm:t>
        <a:bodyPr/>
        <a:lstStyle/>
        <a:p>
          <a:endParaRPr lang="ru-RU"/>
        </a:p>
      </dgm:t>
    </dgm:pt>
    <dgm:pt modelId="{48383617-5013-42C6-91BB-E8237E991CE2}" type="pres">
      <dgm:prSet presAssocID="{71EE8611-3449-458F-AD68-9E8CBD8C2214}" presName="parTrans" presStyleLbl="sibTrans2D1" presStyleIdx="0" presStyleCnt="7"/>
      <dgm:spPr/>
      <dgm:t>
        <a:bodyPr/>
        <a:lstStyle/>
        <a:p>
          <a:endParaRPr lang="ru-RU"/>
        </a:p>
      </dgm:t>
    </dgm:pt>
    <dgm:pt modelId="{A33579AE-1C3E-45E6-A723-2FEE39D91D95}" type="pres">
      <dgm:prSet presAssocID="{71EE8611-3449-458F-AD68-9E8CBD8C2214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35D52D52-8724-4A68-BFF4-78DD91DB92CB}" type="pres">
      <dgm:prSet presAssocID="{F78A7DA1-2936-4720-96BB-1F7DB4933262}" presName="node" presStyleLbl="node1" presStyleIdx="0" presStyleCnt="7" custScaleX="123713" custScaleY="105950" custRadScaleRad="102874" custRadScaleInc="2202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A84CCE-7FCD-4778-9F5D-46D7BD7FA71D}" type="pres">
      <dgm:prSet presAssocID="{010D4CCC-14D8-4640-978B-EA24CA1C5DF9}" presName="parTrans" presStyleLbl="sibTrans2D1" presStyleIdx="1" presStyleCnt="7"/>
      <dgm:spPr/>
      <dgm:t>
        <a:bodyPr/>
        <a:lstStyle/>
        <a:p>
          <a:endParaRPr lang="ru-RU"/>
        </a:p>
      </dgm:t>
    </dgm:pt>
    <dgm:pt modelId="{B3FBF3E3-6AD7-4C18-A295-8F8C9EEF4ADB}" type="pres">
      <dgm:prSet presAssocID="{010D4CCC-14D8-4640-978B-EA24CA1C5DF9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ECC021A8-D4AF-4F58-BF9F-6AA1B254124B}" type="pres">
      <dgm:prSet presAssocID="{44D08365-3978-4A7F-8730-0FC0777A3769}" presName="node" presStyleLbl="node1" presStyleIdx="1" presStyleCnt="7" custRadScaleRad="98894" custRadScaleInc="-1984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2ED360-07CE-4B61-97A3-5BCAA65781FA}" type="pres">
      <dgm:prSet presAssocID="{D6942A52-383F-43FC-83DA-F5B8221B8B89}" presName="parTrans" presStyleLbl="sibTrans2D1" presStyleIdx="2" presStyleCnt="7"/>
      <dgm:spPr/>
      <dgm:t>
        <a:bodyPr/>
        <a:lstStyle/>
        <a:p>
          <a:endParaRPr lang="ru-RU"/>
        </a:p>
      </dgm:t>
    </dgm:pt>
    <dgm:pt modelId="{71BF3879-B68D-487D-8475-B08CBAD8388D}" type="pres">
      <dgm:prSet presAssocID="{D6942A52-383F-43FC-83DA-F5B8221B8B89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3BCBD396-4C92-4718-8E2A-D6301CC9093F}" type="pres">
      <dgm:prSet presAssocID="{93B31492-2093-41CA-9D7E-CA045D1EB6BB}" presName="node" presStyleLbl="node1" presStyleIdx="2" presStyleCnt="7" custScaleX="115988" custScaleY="1092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1CDB4D-D660-4233-9A1F-01A66749B4DF}" type="pres">
      <dgm:prSet presAssocID="{E0D5F4A1-49F6-4332-95B1-3CC8A6FD1C8D}" presName="parTrans" presStyleLbl="sibTrans2D1" presStyleIdx="3" presStyleCnt="7"/>
      <dgm:spPr/>
      <dgm:t>
        <a:bodyPr/>
        <a:lstStyle/>
        <a:p>
          <a:endParaRPr lang="ru-RU"/>
        </a:p>
      </dgm:t>
    </dgm:pt>
    <dgm:pt modelId="{951840C9-7965-4A3A-89B4-E42E5146B30E}" type="pres">
      <dgm:prSet presAssocID="{E0D5F4A1-49F6-4332-95B1-3CC8A6FD1C8D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4AE3FA0B-37AB-416F-A94F-E06B8F7661DE}" type="pres">
      <dgm:prSet presAssocID="{33EFE24F-5BF6-4102-A61E-375779B7E36E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2F0434-4C14-4918-A470-764BB40468B7}" type="pres">
      <dgm:prSet presAssocID="{79A4DCA9-6357-4FC6-8CF5-CE4B0179805E}" presName="parTrans" presStyleLbl="sibTrans2D1" presStyleIdx="4" presStyleCnt="7"/>
      <dgm:spPr/>
      <dgm:t>
        <a:bodyPr/>
        <a:lstStyle/>
        <a:p>
          <a:endParaRPr lang="ru-RU"/>
        </a:p>
      </dgm:t>
    </dgm:pt>
    <dgm:pt modelId="{3A046066-C585-430A-A14B-47B2AE5C1DCD}" type="pres">
      <dgm:prSet presAssocID="{79A4DCA9-6357-4FC6-8CF5-CE4B0179805E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6AF84042-61DA-416D-9269-7C006547E7EE}" type="pres">
      <dgm:prSet presAssocID="{6955BFE6-09DA-4175-B506-F849498EC972}" presName="node" presStyleLbl="node1" presStyleIdx="4" presStyleCnt="7" custScaleX="119021" custScaleY="1043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2A001F-881B-466E-85A8-CA4344A8A5A0}" type="pres">
      <dgm:prSet presAssocID="{D0D3FBAB-6AD4-46F8-A2E8-1EC39B29C367}" presName="parTrans" presStyleLbl="sibTrans2D1" presStyleIdx="5" presStyleCnt="7"/>
      <dgm:spPr/>
      <dgm:t>
        <a:bodyPr/>
        <a:lstStyle/>
        <a:p>
          <a:endParaRPr lang="ru-RU"/>
        </a:p>
      </dgm:t>
    </dgm:pt>
    <dgm:pt modelId="{676F3022-9E49-4749-B52E-1231D344FB8B}" type="pres">
      <dgm:prSet presAssocID="{D0D3FBAB-6AD4-46F8-A2E8-1EC39B29C367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7C5AC994-585A-4A34-BB66-C05485865443}" type="pres">
      <dgm:prSet presAssocID="{E1B0B92F-7913-4907-8B47-D9C701CB9D7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FBB1E0-C9E4-469C-BBDE-3867A641537C}" type="pres">
      <dgm:prSet presAssocID="{E095D472-BB45-467C-86F8-CAF4DDE856AA}" presName="parTrans" presStyleLbl="sibTrans2D1" presStyleIdx="6" presStyleCnt="7"/>
      <dgm:spPr/>
      <dgm:t>
        <a:bodyPr/>
        <a:lstStyle/>
        <a:p>
          <a:endParaRPr lang="ru-RU"/>
        </a:p>
      </dgm:t>
    </dgm:pt>
    <dgm:pt modelId="{2120BCFB-A2D8-4D35-A0C2-324F690A03CC}" type="pres">
      <dgm:prSet presAssocID="{E095D472-BB45-467C-86F8-CAF4DDE856AA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8611D819-6750-4407-905E-5DE807D9266F}" type="pres">
      <dgm:prSet presAssocID="{5ECF0039-8678-4E79-A23C-52728856C7A5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9678DE-AFF0-4FC5-9C80-2FAF0FC9621E}" srcId="{274CF18A-4B5A-41BA-9ABB-38E0F05C9C26}" destId="{5ECF0039-8678-4E79-A23C-52728856C7A5}" srcOrd="6" destOrd="0" parTransId="{E095D472-BB45-467C-86F8-CAF4DDE856AA}" sibTransId="{11E47D9A-47BF-409A-B436-34CD38AA3909}"/>
    <dgm:cxn modelId="{F61296BD-9B2E-4A72-9BCA-B513EE399E37}" type="presOf" srcId="{D0D3FBAB-6AD4-46F8-A2E8-1EC39B29C367}" destId="{676F3022-9E49-4749-B52E-1231D344FB8B}" srcOrd="1" destOrd="0" presId="urn:microsoft.com/office/officeart/2005/8/layout/radial5"/>
    <dgm:cxn modelId="{CBB4699D-E030-4C62-B9C9-B1007E9FAEB4}" srcId="{274CF18A-4B5A-41BA-9ABB-38E0F05C9C26}" destId="{F78A7DA1-2936-4720-96BB-1F7DB4933262}" srcOrd="0" destOrd="0" parTransId="{71EE8611-3449-458F-AD68-9E8CBD8C2214}" sibTransId="{73CEFF7A-A5D4-422E-910C-4D9CD83577F6}"/>
    <dgm:cxn modelId="{E89E1F9F-54FD-4CF4-AAAC-03358C2CA8A6}" type="presOf" srcId="{5ECF0039-8678-4E79-A23C-52728856C7A5}" destId="{8611D819-6750-4407-905E-5DE807D9266F}" srcOrd="0" destOrd="0" presId="urn:microsoft.com/office/officeart/2005/8/layout/radial5"/>
    <dgm:cxn modelId="{5C59CA23-3A2F-4D0E-8A6C-EACF7937A532}" type="presOf" srcId="{93B31492-2093-41CA-9D7E-CA045D1EB6BB}" destId="{3BCBD396-4C92-4718-8E2A-D6301CC9093F}" srcOrd="0" destOrd="0" presId="urn:microsoft.com/office/officeart/2005/8/layout/radial5"/>
    <dgm:cxn modelId="{A250CD3F-EBE0-4DCD-9760-48C5C37F7F4E}" type="presOf" srcId="{F78A7DA1-2936-4720-96BB-1F7DB4933262}" destId="{35D52D52-8724-4A68-BFF4-78DD91DB92CB}" srcOrd="0" destOrd="0" presId="urn:microsoft.com/office/officeart/2005/8/layout/radial5"/>
    <dgm:cxn modelId="{2EE8C8F0-2B31-42F6-B71A-F71997D4AB38}" type="presOf" srcId="{010D4CCC-14D8-4640-978B-EA24CA1C5DF9}" destId="{A0A84CCE-7FCD-4778-9F5D-46D7BD7FA71D}" srcOrd="0" destOrd="0" presId="urn:microsoft.com/office/officeart/2005/8/layout/radial5"/>
    <dgm:cxn modelId="{92E822B4-184B-4A60-960A-DE37A1321037}" type="presOf" srcId="{D6942A52-383F-43FC-83DA-F5B8221B8B89}" destId="{222ED360-07CE-4B61-97A3-5BCAA65781FA}" srcOrd="0" destOrd="0" presId="urn:microsoft.com/office/officeart/2005/8/layout/radial5"/>
    <dgm:cxn modelId="{30998F33-C53D-40EA-81AA-9269C731F64A}" type="presOf" srcId="{6955BFE6-09DA-4175-B506-F849498EC972}" destId="{6AF84042-61DA-416D-9269-7C006547E7EE}" srcOrd="0" destOrd="0" presId="urn:microsoft.com/office/officeart/2005/8/layout/radial5"/>
    <dgm:cxn modelId="{4021B02E-3742-485A-974A-19D3863C1840}" type="presOf" srcId="{E0D5F4A1-49F6-4332-95B1-3CC8A6FD1C8D}" destId="{951840C9-7965-4A3A-89B4-E42E5146B30E}" srcOrd="1" destOrd="0" presId="urn:microsoft.com/office/officeart/2005/8/layout/radial5"/>
    <dgm:cxn modelId="{96C8465B-B333-490E-8C55-508DF4E0D91E}" type="presOf" srcId="{5FEEE9E5-1DD6-4C50-BBCC-DC0A690C5789}" destId="{3B5C0DD6-4B66-48FA-A3C3-81E58FCD9C3D}" srcOrd="0" destOrd="0" presId="urn:microsoft.com/office/officeart/2005/8/layout/radial5"/>
    <dgm:cxn modelId="{EE75D85E-DF95-4079-9F67-9629B46AB00F}" srcId="{274CF18A-4B5A-41BA-9ABB-38E0F05C9C26}" destId="{93B31492-2093-41CA-9D7E-CA045D1EB6BB}" srcOrd="2" destOrd="0" parTransId="{D6942A52-383F-43FC-83DA-F5B8221B8B89}" sibTransId="{16B50B7C-E64B-4A66-BCD7-5675E06BE86A}"/>
    <dgm:cxn modelId="{A7926932-DEB2-40C8-B436-A0E28D03FA11}" type="presOf" srcId="{79A4DCA9-6357-4FC6-8CF5-CE4B0179805E}" destId="{202F0434-4C14-4918-A470-764BB40468B7}" srcOrd="0" destOrd="0" presId="urn:microsoft.com/office/officeart/2005/8/layout/radial5"/>
    <dgm:cxn modelId="{4C1B27B2-02A7-4F19-B499-988BF9340AFF}" type="presOf" srcId="{33EFE24F-5BF6-4102-A61E-375779B7E36E}" destId="{4AE3FA0B-37AB-416F-A94F-E06B8F7661DE}" srcOrd="0" destOrd="0" presId="urn:microsoft.com/office/officeart/2005/8/layout/radial5"/>
    <dgm:cxn modelId="{E98DE3FD-FBA5-46FF-80CA-C7E941FF7CED}" type="presOf" srcId="{71EE8611-3449-458F-AD68-9E8CBD8C2214}" destId="{48383617-5013-42C6-91BB-E8237E991CE2}" srcOrd="0" destOrd="0" presId="urn:microsoft.com/office/officeart/2005/8/layout/radial5"/>
    <dgm:cxn modelId="{F3896794-08A9-4E0D-A4BE-EA25FB33D9ED}" type="presOf" srcId="{D0D3FBAB-6AD4-46F8-A2E8-1EC39B29C367}" destId="{AA2A001F-881B-466E-85A8-CA4344A8A5A0}" srcOrd="0" destOrd="0" presId="urn:microsoft.com/office/officeart/2005/8/layout/radial5"/>
    <dgm:cxn modelId="{0828FF05-A25F-4191-B1A1-C6F8304D2749}" srcId="{274CF18A-4B5A-41BA-9ABB-38E0F05C9C26}" destId="{33EFE24F-5BF6-4102-A61E-375779B7E36E}" srcOrd="3" destOrd="0" parTransId="{E0D5F4A1-49F6-4332-95B1-3CC8A6FD1C8D}" sibTransId="{0D06187B-221E-41DB-8064-5B40156BE915}"/>
    <dgm:cxn modelId="{8E47EFE5-A6A6-4997-A318-DBE7670742C0}" type="presOf" srcId="{E1B0B92F-7913-4907-8B47-D9C701CB9D7A}" destId="{7C5AC994-585A-4A34-BB66-C05485865443}" srcOrd="0" destOrd="0" presId="urn:microsoft.com/office/officeart/2005/8/layout/radial5"/>
    <dgm:cxn modelId="{2D79FC7A-7E7C-4F24-AE7E-2A687BF6AF18}" type="presOf" srcId="{274CF18A-4B5A-41BA-9ABB-38E0F05C9C26}" destId="{64B4B86D-771B-474C-9B59-B403B08CF01C}" srcOrd="0" destOrd="0" presId="urn:microsoft.com/office/officeart/2005/8/layout/radial5"/>
    <dgm:cxn modelId="{06FDF9C3-A25A-49DA-ACFB-3F46ED48C57B}" srcId="{274CF18A-4B5A-41BA-9ABB-38E0F05C9C26}" destId="{6955BFE6-09DA-4175-B506-F849498EC972}" srcOrd="4" destOrd="0" parTransId="{79A4DCA9-6357-4FC6-8CF5-CE4B0179805E}" sibTransId="{DFA304E3-8A6A-45D8-A9A0-F14D3246D4F6}"/>
    <dgm:cxn modelId="{952916DF-4425-4FC4-98B1-D83679FCC909}" type="presOf" srcId="{010D4CCC-14D8-4640-978B-EA24CA1C5DF9}" destId="{B3FBF3E3-6AD7-4C18-A295-8F8C9EEF4ADB}" srcOrd="1" destOrd="0" presId="urn:microsoft.com/office/officeart/2005/8/layout/radial5"/>
    <dgm:cxn modelId="{B013FA9F-F33B-46F1-88FA-3EE6FACFFC60}" type="presOf" srcId="{79A4DCA9-6357-4FC6-8CF5-CE4B0179805E}" destId="{3A046066-C585-430A-A14B-47B2AE5C1DCD}" srcOrd="1" destOrd="0" presId="urn:microsoft.com/office/officeart/2005/8/layout/radial5"/>
    <dgm:cxn modelId="{D1E29A4D-7319-4BB2-ACE9-2E1A22BAACCB}" type="presOf" srcId="{71EE8611-3449-458F-AD68-9E8CBD8C2214}" destId="{A33579AE-1C3E-45E6-A723-2FEE39D91D95}" srcOrd="1" destOrd="0" presId="urn:microsoft.com/office/officeart/2005/8/layout/radial5"/>
    <dgm:cxn modelId="{0B2FF609-A3E0-462B-B63F-094CF56E9BB1}" type="presOf" srcId="{E095D472-BB45-467C-86F8-CAF4DDE856AA}" destId="{93FBB1E0-C9E4-469C-BBDE-3867A641537C}" srcOrd="0" destOrd="0" presId="urn:microsoft.com/office/officeart/2005/8/layout/radial5"/>
    <dgm:cxn modelId="{6FE3B3BE-7C84-43F2-8915-8C5E37AFBBDD}" type="presOf" srcId="{E095D472-BB45-467C-86F8-CAF4DDE856AA}" destId="{2120BCFB-A2D8-4D35-A0C2-324F690A03CC}" srcOrd="1" destOrd="0" presId="urn:microsoft.com/office/officeart/2005/8/layout/radial5"/>
    <dgm:cxn modelId="{DCE91AA2-809A-495E-A0E3-EC9D1405E29E}" type="presOf" srcId="{D6942A52-383F-43FC-83DA-F5B8221B8B89}" destId="{71BF3879-B68D-487D-8475-B08CBAD8388D}" srcOrd="1" destOrd="0" presId="urn:microsoft.com/office/officeart/2005/8/layout/radial5"/>
    <dgm:cxn modelId="{3604BFE3-9EFD-449E-9923-9EE6DFF13E20}" srcId="{274CF18A-4B5A-41BA-9ABB-38E0F05C9C26}" destId="{E1B0B92F-7913-4907-8B47-D9C701CB9D7A}" srcOrd="5" destOrd="0" parTransId="{D0D3FBAB-6AD4-46F8-A2E8-1EC39B29C367}" sibTransId="{338CF088-A6F3-4C27-B11C-8C3AFC4620EA}"/>
    <dgm:cxn modelId="{2EE78CE9-139E-4CED-B676-A27B5AAD605B}" srcId="{5FEEE9E5-1DD6-4C50-BBCC-DC0A690C5789}" destId="{274CF18A-4B5A-41BA-9ABB-38E0F05C9C26}" srcOrd="0" destOrd="0" parTransId="{7FD4BA11-AEB1-461F-BEEE-68CDF70CFF24}" sibTransId="{1E491491-A924-4E93-A9CC-241F466C248B}"/>
    <dgm:cxn modelId="{1AAD427E-6602-4C58-921B-9D97EC5FAA7A}" type="presOf" srcId="{44D08365-3978-4A7F-8730-0FC0777A3769}" destId="{ECC021A8-D4AF-4F58-BF9F-6AA1B254124B}" srcOrd="0" destOrd="0" presId="urn:microsoft.com/office/officeart/2005/8/layout/radial5"/>
    <dgm:cxn modelId="{1804C7F1-8A65-48C4-BD01-B2E592169069}" type="presOf" srcId="{E0D5F4A1-49F6-4332-95B1-3CC8A6FD1C8D}" destId="{5A1CDB4D-D660-4233-9A1F-01A66749B4DF}" srcOrd="0" destOrd="0" presId="urn:microsoft.com/office/officeart/2005/8/layout/radial5"/>
    <dgm:cxn modelId="{1D5C74DA-34B2-4B3F-91F3-C6E755A96B1A}" srcId="{274CF18A-4B5A-41BA-9ABB-38E0F05C9C26}" destId="{44D08365-3978-4A7F-8730-0FC0777A3769}" srcOrd="1" destOrd="0" parTransId="{010D4CCC-14D8-4640-978B-EA24CA1C5DF9}" sibTransId="{FC4A190C-08EF-4857-9880-9E09364F62BE}"/>
    <dgm:cxn modelId="{C66C0C4E-2DA2-4EBF-B136-5690AE547A1F}" type="presParOf" srcId="{3B5C0DD6-4B66-48FA-A3C3-81E58FCD9C3D}" destId="{64B4B86D-771B-474C-9B59-B403B08CF01C}" srcOrd="0" destOrd="0" presId="urn:microsoft.com/office/officeart/2005/8/layout/radial5"/>
    <dgm:cxn modelId="{BD3C6B0A-8E47-47CC-9B53-361FF7DEC35C}" type="presParOf" srcId="{3B5C0DD6-4B66-48FA-A3C3-81E58FCD9C3D}" destId="{48383617-5013-42C6-91BB-E8237E991CE2}" srcOrd="1" destOrd="0" presId="urn:microsoft.com/office/officeart/2005/8/layout/radial5"/>
    <dgm:cxn modelId="{F78A2A2C-94A8-460E-9840-5774C4CAB644}" type="presParOf" srcId="{48383617-5013-42C6-91BB-E8237E991CE2}" destId="{A33579AE-1C3E-45E6-A723-2FEE39D91D95}" srcOrd="0" destOrd="0" presId="urn:microsoft.com/office/officeart/2005/8/layout/radial5"/>
    <dgm:cxn modelId="{FAF6BC6D-9C72-4604-8389-6C84115971E6}" type="presParOf" srcId="{3B5C0DD6-4B66-48FA-A3C3-81E58FCD9C3D}" destId="{35D52D52-8724-4A68-BFF4-78DD91DB92CB}" srcOrd="2" destOrd="0" presId="urn:microsoft.com/office/officeart/2005/8/layout/radial5"/>
    <dgm:cxn modelId="{375DEEBC-FC94-425A-B2FF-3FEC14D32F8A}" type="presParOf" srcId="{3B5C0DD6-4B66-48FA-A3C3-81E58FCD9C3D}" destId="{A0A84CCE-7FCD-4778-9F5D-46D7BD7FA71D}" srcOrd="3" destOrd="0" presId="urn:microsoft.com/office/officeart/2005/8/layout/radial5"/>
    <dgm:cxn modelId="{97471035-CB49-40F1-83EB-80FF7F304A39}" type="presParOf" srcId="{A0A84CCE-7FCD-4778-9F5D-46D7BD7FA71D}" destId="{B3FBF3E3-6AD7-4C18-A295-8F8C9EEF4ADB}" srcOrd="0" destOrd="0" presId="urn:microsoft.com/office/officeart/2005/8/layout/radial5"/>
    <dgm:cxn modelId="{907864B6-62B2-425E-829A-4C9B9FEA29D0}" type="presParOf" srcId="{3B5C0DD6-4B66-48FA-A3C3-81E58FCD9C3D}" destId="{ECC021A8-D4AF-4F58-BF9F-6AA1B254124B}" srcOrd="4" destOrd="0" presId="urn:microsoft.com/office/officeart/2005/8/layout/radial5"/>
    <dgm:cxn modelId="{E59EDF03-4B1B-412D-9F7A-1C2629CECABF}" type="presParOf" srcId="{3B5C0DD6-4B66-48FA-A3C3-81E58FCD9C3D}" destId="{222ED360-07CE-4B61-97A3-5BCAA65781FA}" srcOrd="5" destOrd="0" presId="urn:microsoft.com/office/officeart/2005/8/layout/radial5"/>
    <dgm:cxn modelId="{9B7FD02C-89F9-4D66-9DAE-DB3843A26387}" type="presParOf" srcId="{222ED360-07CE-4B61-97A3-5BCAA65781FA}" destId="{71BF3879-B68D-487D-8475-B08CBAD8388D}" srcOrd="0" destOrd="0" presId="urn:microsoft.com/office/officeart/2005/8/layout/radial5"/>
    <dgm:cxn modelId="{4071ED52-F1ED-4C4E-8A1B-E2E57EF44513}" type="presParOf" srcId="{3B5C0DD6-4B66-48FA-A3C3-81E58FCD9C3D}" destId="{3BCBD396-4C92-4718-8E2A-D6301CC9093F}" srcOrd="6" destOrd="0" presId="urn:microsoft.com/office/officeart/2005/8/layout/radial5"/>
    <dgm:cxn modelId="{F1E85F41-B44D-41E6-ACCB-FE4713CF0544}" type="presParOf" srcId="{3B5C0DD6-4B66-48FA-A3C3-81E58FCD9C3D}" destId="{5A1CDB4D-D660-4233-9A1F-01A66749B4DF}" srcOrd="7" destOrd="0" presId="urn:microsoft.com/office/officeart/2005/8/layout/radial5"/>
    <dgm:cxn modelId="{A571DEB0-8E5E-4B37-8B16-1A88AD24A75B}" type="presParOf" srcId="{5A1CDB4D-D660-4233-9A1F-01A66749B4DF}" destId="{951840C9-7965-4A3A-89B4-E42E5146B30E}" srcOrd="0" destOrd="0" presId="urn:microsoft.com/office/officeart/2005/8/layout/radial5"/>
    <dgm:cxn modelId="{3BBC82FE-672F-4410-93D2-D7DB0A0721D9}" type="presParOf" srcId="{3B5C0DD6-4B66-48FA-A3C3-81E58FCD9C3D}" destId="{4AE3FA0B-37AB-416F-A94F-E06B8F7661DE}" srcOrd="8" destOrd="0" presId="urn:microsoft.com/office/officeart/2005/8/layout/radial5"/>
    <dgm:cxn modelId="{2B73FF95-E289-4C27-8D26-CBB30163872E}" type="presParOf" srcId="{3B5C0DD6-4B66-48FA-A3C3-81E58FCD9C3D}" destId="{202F0434-4C14-4918-A470-764BB40468B7}" srcOrd="9" destOrd="0" presId="urn:microsoft.com/office/officeart/2005/8/layout/radial5"/>
    <dgm:cxn modelId="{F7348F2D-45D2-4A01-A644-102E91402FD6}" type="presParOf" srcId="{202F0434-4C14-4918-A470-764BB40468B7}" destId="{3A046066-C585-430A-A14B-47B2AE5C1DCD}" srcOrd="0" destOrd="0" presId="urn:microsoft.com/office/officeart/2005/8/layout/radial5"/>
    <dgm:cxn modelId="{D8C8C394-4D1C-43AF-90C4-80B22F822044}" type="presParOf" srcId="{3B5C0DD6-4B66-48FA-A3C3-81E58FCD9C3D}" destId="{6AF84042-61DA-416D-9269-7C006547E7EE}" srcOrd="10" destOrd="0" presId="urn:microsoft.com/office/officeart/2005/8/layout/radial5"/>
    <dgm:cxn modelId="{AAEDC29F-C80D-437E-8E04-21C4FC7A59FE}" type="presParOf" srcId="{3B5C0DD6-4B66-48FA-A3C3-81E58FCD9C3D}" destId="{AA2A001F-881B-466E-85A8-CA4344A8A5A0}" srcOrd="11" destOrd="0" presId="urn:microsoft.com/office/officeart/2005/8/layout/radial5"/>
    <dgm:cxn modelId="{FD90FA22-FA75-4013-A56C-94C7EC33A85E}" type="presParOf" srcId="{AA2A001F-881B-466E-85A8-CA4344A8A5A0}" destId="{676F3022-9E49-4749-B52E-1231D344FB8B}" srcOrd="0" destOrd="0" presId="urn:microsoft.com/office/officeart/2005/8/layout/radial5"/>
    <dgm:cxn modelId="{610953E4-1B72-4C8B-8D56-6B4CD8C6C9CF}" type="presParOf" srcId="{3B5C0DD6-4B66-48FA-A3C3-81E58FCD9C3D}" destId="{7C5AC994-585A-4A34-BB66-C05485865443}" srcOrd="12" destOrd="0" presId="urn:microsoft.com/office/officeart/2005/8/layout/radial5"/>
    <dgm:cxn modelId="{40912DF0-47FD-4536-ACFB-18987CBCF9E4}" type="presParOf" srcId="{3B5C0DD6-4B66-48FA-A3C3-81E58FCD9C3D}" destId="{93FBB1E0-C9E4-469C-BBDE-3867A641537C}" srcOrd="13" destOrd="0" presId="urn:microsoft.com/office/officeart/2005/8/layout/radial5"/>
    <dgm:cxn modelId="{D6B453DF-4F86-4AA2-87C7-F397C28CAA61}" type="presParOf" srcId="{93FBB1E0-C9E4-469C-BBDE-3867A641537C}" destId="{2120BCFB-A2D8-4D35-A0C2-324F690A03CC}" srcOrd="0" destOrd="0" presId="urn:microsoft.com/office/officeart/2005/8/layout/radial5"/>
    <dgm:cxn modelId="{6F9E7059-64E3-4876-85EF-FAA2EB3BF5D0}" type="presParOf" srcId="{3B5C0DD6-4B66-48FA-A3C3-81E58FCD9C3D}" destId="{8611D819-6750-4407-905E-5DE807D9266F}" srcOrd="14" destOrd="0" presId="urn:microsoft.com/office/officeart/2005/8/layout/radial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88E33F-4F00-4C44-9A5A-1F816308A1C0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D09BA4-E150-456E-B585-B324650B50BE}">
      <dgm:prSet phldrT="[Текст]" custT="1"/>
      <dgm:sp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pPr algn="ctr"/>
          <a:r>
            <a:rPr lang="ru-RU" sz="1600" b="1" dirty="0" smtClean="0">
              <a:solidFill>
                <a:schemeClr val="bg1"/>
              </a:solidFill>
            </a:rPr>
            <a:t>высокий уровень элементарных мыслительных операций</a:t>
          </a:r>
          <a:endParaRPr lang="ru-RU" sz="1600" b="1" dirty="0">
            <a:solidFill>
              <a:schemeClr val="bg1"/>
            </a:solidFill>
          </a:endParaRPr>
        </a:p>
      </dgm:t>
    </dgm:pt>
    <dgm:pt modelId="{97D6483F-E18B-4368-AD05-F0A545811137}" type="parTrans" cxnId="{08EB94E5-6A8D-4E28-9700-DB37FE092F9C}">
      <dgm:prSet/>
      <dgm:spPr/>
      <dgm:t>
        <a:bodyPr/>
        <a:lstStyle/>
        <a:p>
          <a:endParaRPr lang="ru-RU"/>
        </a:p>
      </dgm:t>
    </dgm:pt>
    <dgm:pt modelId="{F5E51BBB-FEE4-4991-A048-ECE7FA5511BD}" type="sibTrans" cxnId="{08EB94E5-6A8D-4E28-9700-DB37FE092F9C}">
      <dgm:prSet/>
      <dgm:spPr/>
      <dgm:t>
        <a:bodyPr/>
        <a:lstStyle/>
        <a:p>
          <a:endParaRPr lang="ru-RU"/>
        </a:p>
      </dgm:t>
    </dgm:pt>
    <dgm:pt modelId="{2E388285-1B70-4294-894F-5BCE63BB36B6}">
      <dgm:prSet phldrT="[Текст]" custT="1"/>
      <dgm:sp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rect">
            <a:fillToRect l="100000" t="100000"/>
          </a:path>
          <a:tileRect r="-100000" b="-100000"/>
        </a:gradFill>
      </dgm:spPr>
      <dgm:t>
        <a:bodyPr/>
        <a:lstStyle/>
        <a:p>
          <a:pPr algn="l"/>
          <a:r>
            <a:rPr lang="ru-RU" sz="1600" b="1" dirty="0" smtClean="0">
              <a:solidFill>
                <a:schemeClr val="bg1"/>
              </a:solidFill>
            </a:rPr>
            <a:t>высокий уровень активности, раскованности мышления</a:t>
          </a:r>
          <a:endParaRPr lang="ru-RU" sz="1600" b="1" dirty="0">
            <a:solidFill>
              <a:schemeClr val="bg1"/>
            </a:solidFill>
          </a:endParaRPr>
        </a:p>
      </dgm:t>
    </dgm:pt>
    <dgm:pt modelId="{96F76CE7-413D-4A68-AEA4-1B79AAA4990D}" type="parTrans" cxnId="{D8E7AB18-5E14-4CD5-BC20-128E693689BA}">
      <dgm:prSet/>
      <dgm:spPr/>
      <dgm:t>
        <a:bodyPr/>
        <a:lstStyle/>
        <a:p>
          <a:endParaRPr lang="ru-RU"/>
        </a:p>
      </dgm:t>
    </dgm:pt>
    <dgm:pt modelId="{E9535464-A342-46B1-83D4-84E7713627CE}" type="sibTrans" cxnId="{D8E7AB18-5E14-4CD5-BC20-128E693689BA}">
      <dgm:prSet/>
      <dgm:spPr/>
      <dgm:t>
        <a:bodyPr/>
        <a:lstStyle/>
        <a:p>
          <a:endParaRPr lang="ru-RU"/>
        </a:p>
      </dgm:t>
    </dgm:pt>
    <dgm:pt modelId="{EA6DB72D-B59E-43AD-BFCF-CE7C14B3C761}">
      <dgm:prSet phldrT="[Текст]" phldr="1"/>
      <dgm:spPr>
        <a:solidFill>
          <a:srgbClr val="FFFF00"/>
        </a:solidFill>
      </dgm:spPr>
      <dgm:t>
        <a:bodyPr/>
        <a:lstStyle/>
        <a:p>
          <a:endParaRPr lang="ru-RU" dirty="0"/>
        </a:p>
      </dgm:t>
    </dgm:pt>
    <dgm:pt modelId="{D7B1C6E0-1B38-4AB5-9168-52703999666D}" type="parTrans" cxnId="{A96A7771-CFE3-4ED2-BA1F-031B0C0A516D}">
      <dgm:prSet/>
      <dgm:spPr/>
      <dgm:t>
        <a:bodyPr/>
        <a:lstStyle/>
        <a:p>
          <a:endParaRPr lang="ru-RU"/>
        </a:p>
      </dgm:t>
    </dgm:pt>
    <dgm:pt modelId="{49956946-422A-4ACE-8DC7-E1F869DC6BF6}" type="sibTrans" cxnId="{A96A7771-CFE3-4ED2-BA1F-031B0C0A516D}">
      <dgm:prSet/>
      <dgm:spPr/>
      <dgm:t>
        <a:bodyPr/>
        <a:lstStyle/>
        <a:p>
          <a:endParaRPr lang="ru-RU"/>
        </a:p>
      </dgm:t>
    </dgm:pt>
    <dgm:pt modelId="{F6E89072-52B9-4C49-B65E-1183700CEF20}">
      <dgm:prSet phldrT="[Текст]" custT="1"/>
      <dgm:sp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  <a:tileRect/>
        </a:gradFill>
      </dgm:spPr>
      <dgm:t>
        <a:bodyPr/>
        <a:lstStyle/>
        <a:p>
          <a:r>
            <a:rPr lang="ru-RU" sz="1600" b="1" dirty="0" smtClean="0">
              <a:solidFill>
                <a:schemeClr val="bg1"/>
              </a:solidFill>
            </a:rPr>
            <a:t>высокий уровень организованности</a:t>
          </a:r>
          <a:endParaRPr lang="ru-RU" sz="1600" b="1" dirty="0">
            <a:solidFill>
              <a:schemeClr val="bg1"/>
            </a:solidFill>
          </a:endParaRPr>
        </a:p>
      </dgm:t>
    </dgm:pt>
    <dgm:pt modelId="{ADAA285A-9D01-4BA8-BE41-35C464A7B127}" type="sibTrans" cxnId="{8AFB732D-30B2-4A58-A4E7-C60D8485FDCF}">
      <dgm:prSet/>
      <dgm:spPr/>
      <dgm:t>
        <a:bodyPr/>
        <a:lstStyle/>
        <a:p>
          <a:endParaRPr lang="ru-RU"/>
        </a:p>
      </dgm:t>
    </dgm:pt>
    <dgm:pt modelId="{2556BCF2-380C-4DF0-97B8-F38FEF8CA8B3}" type="parTrans" cxnId="{8AFB732D-30B2-4A58-A4E7-C60D8485FDCF}">
      <dgm:prSet/>
      <dgm:spPr/>
      <dgm:t>
        <a:bodyPr/>
        <a:lstStyle/>
        <a:p>
          <a:endParaRPr lang="ru-RU"/>
        </a:p>
      </dgm:t>
    </dgm:pt>
    <dgm:pt modelId="{588CBE9A-5C03-4EE4-B6C9-02B69F55632D}" type="pres">
      <dgm:prSet presAssocID="{AC88E33F-4F00-4C44-9A5A-1F816308A1C0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0A876C-D62F-4E29-A80E-9C632E09D827}" type="pres">
      <dgm:prSet presAssocID="{AC88E33F-4F00-4C44-9A5A-1F816308A1C0}" presName="triangle1" presStyleLbl="node1" presStyleIdx="0" presStyleCnt="4" custScaleX="193586" custScaleY="94881" custLinFactNeighborX="-4819" custLinFactNeighborY="-2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5D8B46-4A69-4364-9F76-1534925D5ED9}" type="pres">
      <dgm:prSet presAssocID="{AC88E33F-4F00-4C44-9A5A-1F816308A1C0}" presName="triangle2" presStyleLbl="node1" presStyleIdx="1" presStyleCnt="4" custScaleX="171875" custScaleY="115624" custLinFactNeighborX="-32031" custLinFactNeighborY="78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546C7F-CC9E-4D1D-B5FA-26C96C60854B}" type="pres">
      <dgm:prSet presAssocID="{AC88E33F-4F00-4C44-9A5A-1F816308A1C0}" presName="triangle3" presStyleLbl="node1" presStyleIdx="2" presStyleCnt="4" custLinFactNeighborX="-5038" custLinFactNeighborY="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184CDF-44D0-4EBE-B2A0-F19845875371}" type="pres">
      <dgm:prSet presAssocID="{AC88E33F-4F00-4C44-9A5A-1F816308A1C0}" presName="triangle4" presStyleLbl="node1" presStyleIdx="3" presStyleCnt="4" custScaleX="182817" custScaleY="114844" custLinFactNeighborX="3564" custLinFactNeighborY="-9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8EB264-A526-4065-92AB-E7423373CB64}" type="presOf" srcId="{F6E89072-52B9-4C49-B65E-1183700CEF20}" destId="{4C184CDF-44D0-4EBE-B2A0-F19845875371}" srcOrd="0" destOrd="0" presId="urn:microsoft.com/office/officeart/2005/8/layout/pyramid4"/>
    <dgm:cxn modelId="{8AFB732D-30B2-4A58-A4E7-C60D8485FDCF}" srcId="{AC88E33F-4F00-4C44-9A5A-1F816308A1C0}" destId="{F6E89072-52B9-4C49-B65E-1183700CEF20}" srcOrd="3" destOrd="0" parTransId="{2556BCF2-380C-4DF0-97B8-F38FEF8CA8B3}" sibTransId="{ADAA285A-9D01-4BA8-BE41-35C464A7B127}"/>
    <dgm:cxn modelId="{D8E7AB18-5E14-4CD5-BC20-128E693689BA}" srcId="{AC88E33F-4F00-4C44-9A5A-1F816308A1C0}" destId="{2E388285-1B70-4294-894F-5BCE63BB36B6}" srcOrd="1" destOrd="0" parTransId="{96F76CE7-413D-4A68-AEA4-1B79AAA4990D}" sibTransId="{E9535464-A342-46B1-83D4-84E7713627CE}"/>
    <dgm:cxn modelId="{A96A7771-CFE3-4ED2-BA1F-031B0C0A516D}" srcId="{AC88E33F-4F00-4C44-9A5A-1F816308A1C0}" destId="{EA6DB72D-B59E-43AD-BFCF-CE7C14B3C761}" srcOrd="2" destOrd="0" parTransId="{D7B1C6E0-1B38-4AB5-9168-52703999666D}" sibTransId="{49956946-422A-4ACE-8DC7-E1F869DC6BF6}"/>
    <dgm:cxn modelId="{6FA7AC7B-F283-402F-857D-710D01BF973C}" type="presOf" srcId="{EA6DB72D-B59E-43AD-BFCF-CE7C14B3C761}" destId="{A8546C7F-CC9E-4D1D-B5FA-26C96C60854B}" srcOrd="0" destOrd="0" presId="urn:microsoft.com/office/officeart/2005/8/layout/pyramid4"/>
    <dgm:cxn modelId="{08EB94E5-6A8D-4E28-9700-DB37FE092F9C}" srcId="{AC88E33F-4F00-4C44-9A5A-1F816308A1C0}" destId="{47D09BA4-E150-456E-B585-B324650B50BE}" srcOrd="0" destOrd="0" parTransId="{97D6483F-E18B-4368-AD05-F0A545811137}" sibTransId="{F5E51BBB-FEE4-4991-A048-ECE7FA5511BD}"/>
    <dgm:cxn modelId="{321FC4C2-69EC-46E5-B2FF-A60026440CBA}" type="presOf" srcId="{2E388285-1B70-4294-894F-5BCE63BB36B6}" destId="{725D8B46-4A69-4364-9F76-1534925D5ED9}" srcOrd="0" destOrd="0" presId="urn:microsoft.com/office/officeart/2005/8/layout/pyramid4"/>
    <dgm:cxn modelId="{03C7F64D-FE8D-452E-AB75-8E7EEA192F46}" type="presOf" srcId="{AC88E33F-4F00-4C44-9A5A-1F816308A1C0}" destId="{588CBE9A-5C03-4EE4-B6C9-02B69F55632D}" srcOrd="0" destOrd="0" presId="urn:microsoft.com/office/officeart/2005/8/layout/pyramid4"/>
    <dgm:cxn modelId="{72BD261C-43AA-4B89-AE3F-E5FA735A331E}" type="presOf" srcId="{47D09BA4-E150-456E-B585-B324650B50BE}" destId="{8E0A876C-D62F-4E29-A80E-9C632E09D827}" srcOrd="0" destOrd="0" presId="urn:microsoft.com/office/officeart/2005/8/layout/pyramid4"/>
    <dgm:cxn modelId="{2ABCB8D5-5C21-49B5-9A1C-E982C1BF11B6}" type="presParOf" srcId="{588CBE9A-5C03-4EE4-B6C9-02B69F55632D}" destId="{8E0A876C-D62F-4E29-A80E-9C632E09D827}" srcOrd="0" destOrd="0" presId="urn:microsoft.com/office/officeart/2005/8/layout/pyramid4"/>
    <dgm:cxn modelId="{A11A6F7D-BF2A-4183-A56A-602C9A52D22D}" type="presParOf" srcId="{588CBE9A-5C03-4EE4-B6C9-02B69F55632D}" destId="{725D8B46-4A69-4364-9F76-1534925D5ED9}" srcOrd="1" destOrd="0" presId="urn:microsoft.com/office/officeart/2005/8/layout/pyramid4"/>
    <dgm:cxn modelId="{73E41E60-DA40-44A1-8CDC-F270C938C072}" type="presParOf" srcId="{588CBE9A-5C03-4EE4-B6C9-02B69F55632D}" destId="{A8546C7F-CC9E-4D1D-B5FA-26C96C60854B}" srcOrd="2" destOrd="0" presId="urn:microsoft.com/office/officeart/2005/8/layout/pyramid4"/>
    <dgm:cxn modelId="{F7FAD23B-3084-492A-838C-225F47DDB887}" type="presParOf" srcId="{588CBE9A-5C03-4EE4-B6C9-02B69F55632D}" destId="{4C184CDF-44D0-4EBE-B2A0-F19845875371}" srcOrd="3" destOrd="0" presId="urn:microsoft.com/office/officeart/2005/8/layout/pyramid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FBF4EE-274D-478C-B679-CF84EDDC9679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04F521-7F70-419A-88AF-D76E1A8D0405}">
      <dgm:prSet phldrT="[Текст]" custT="1"/>
      <dgm:sp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r>
            <a:rPr lang="ru-RU" sz="2400" b="1" dirty="0" smtClean="0">
              <a:solidFill>
                <a:schemeClr val="bg1"/>
              </a:solidFill>
            </a:rPr>
            <a:t>ТЕХНОЛОГИИ</a:t>
          </a:r>
          <a:endParaRPr lang="ru-RU" sz="2400" b="1" dirty="0">
            <a:solidFill>
              <a:schemeClr val="bg1"/>
            </a:solidFill>
          </a:endParaRPr>
        </a:p>
      </dgm:t>
    </dgm:pt>
    <dgm:pt modelId="{880A17C0-DA6C-42C1-B840-810EB84293CE}" type="parTrans" cxnId="{8F2AFE85-9D59-419A-BEDA-1B3731FF49C8}">
      <dgm:prSet/>
      <dgm:spPr/>
      <dgm:t>
        <a:bodyPr/>
        <a:lstStyle/>
        <a:p>
          <a:endParaRPr lang="ru-RU"/>
        </a:p>
      </dgm:t>
    </dgm:pt>
    <dgm:pt modelId="{90FE7F7C-D14B-4A15-9510-0D976CE3732F}" type="sibTrans" cxnId="{8F2AFE85-9D59-419A-BEDA-1B3731FF49C8}">
      <dgm:prSet/>
      <dgm:spPr/>
      <dgm:t>
        <a:bodyPr/>
        <a:lstStyle/>
        <a:p>
          <a:endParaRPr lang="ru-RU"/>
        </a:p>
      </dgm:t>
    </dgm:pt>
    <dgm:pt modelId="{4577C38B-F3FE-4E16-BDD2-AB1FE208F451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bg1"/>
              </a:solidFill>
            </a:rPr>
            <a:t>Групповая</a:t>
          </a:r>
          <a:endParaRPr lang="ru-RU" sz="1800" b="1" dirty="0">
            <a:solidFill>
              <a:schemeClr val="bg1"/>
            </a:solidFill>
          </a:endParaRPr>
        </a:p>
      </dgm:t>
    </dgm:pt>
    <dgm:pt modelId="{73CCB429-38A0-424D-A5B3-8E0A19487433}" type="parTrans" cxnId="{DAB6B4A0-CEB8-493F-B497-8B756268F92B}">
      <dgm:prSet/>
      <dgm:spPr/>
      <dgm:t>
        <a:bodyPr/>
        <a:lstStyle/>
        <a:p>
          <a:endParaRPr lang="ru-RU"/>
        </a:p>
      </dgm:t>
    </dgm:pt>
    <dgm:pt modelId="{466ECA5D-7E97-4334-90B9-9108728A2262}" type="sibTrans" cxnId="{DAB6B4A0-CEB8-493F-B497-8B756268F92B}">
      <dgm:prSet/>
      <dgm:spPr/>
      <dgm:t>
        <a:bodyPr/>
        <a:lstStyle/>
        <a:p>
          <a:endParaRPr lang="ru-RU"/>
        </a:p>
      </dgm:t>
    </dgm:pt>
    <dgm:pt modelId="{317A60BA-AF5A-4B64-A434-DF2743334672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</a:rPr>
            <a:t>Проектная</a:t>
          </a:r>
          <a:endParaRPr lang="ru-RU" b="1" dirty="0">
            <a:solidFill>
              <a:schemeClr val="bg1"/>
            </a:solidFill>
          </a:endParaRPr>
        </a:p>
      </dgm:t>
    </dgm:pt>
    <dgm:pt modelId="{2C59A907-F39E-413E-BE9C-143121EE5BAD}" type="parTrans" cxnId="{6CC5A59D-E24E-42A2-A08F-685AF9D2041F}">
      <dgm:prSet/>
      <dgm:spPr/>
      <dgm:t>
        <a:bodyPr/>
        <a:lstStyle/>
        <a:p>
          <a:endParaRPr lang="ru-RU"/>
        </a:p>
      </dgm:t>
    </dgm:pt>
    <dgm:pt modelId="{2CEA3DE4-F5D4-4017-B9E9-30C247DBA73B}" type="sibTrans" cxnId="{6CC5A59D-E24E-42A2-A08F-685AF9D2041F}">
      <dgm:prSet/>
      <dgm:spPr/>
      <dgm:t>
        <a:bodyPr/>
        <a:lstStyle/>
        <a:p>
          <a:endParaRPr lang="ru-RU"/>
        </a:p>
      </dgm:t>
    </dgm:pt>
    <dgm:pt modelId="{B35DD805-72FD-4E9E-B1A1-9C75C1DD54A2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bg1"/>
              </a:solidFill>
            </a:rPr>
            <a:t>Эффектиного</a:t>
          </a:r>
          <a:r>
            <a:rPr lang="ru-RU" b="1" dirty="0" smtClean="0">
              <a:solidFill>
                <a:schemeClr val="bg1"/>
              </a:solidFill>
            </a:rPr>
            <a:t> обучения</a:t>
          </a:r>
          <a:br>
            <a:rPr lang="ru-RU" b="1" dirty="0" smtClean="0">
              <a:solidFill>
                <a:schemeClr val="bg1"/>
              </a:solidFill>
            </a:rPr>
          </a:br>
          <a:r>
            <a:rPr lang="ru-RU" b="1" dirty="0" smtClean="0">
              <a:solidFill>
                <a:schemeClr val="bg1"/>
              </a:solidFill>
            </a:rPr>
            <a:t/>
          </a:r>
          <a:br>
            <a:rPr lang="ru-RU" b="1" dirty="0" smtClean="0">
              <a:solidFill>
                <a:schemeClr val="bg1"/>
              </a:solidFill>
            </a:rPr>
          </a:br>
          <a:r>
            <a:rPr lang="ru-RU" b="1" dirty="0" smtClean="0">
              <a:solidFill>
                <a:schemeClr val="bg1"/>
              </a:solidFill>
            </a:rPr>
            <a:t> (Метод </a:t>
          </a:r>
          <a:r>
            <a:rPr lang="ru-RU" b="1" dirty="0" err="1" smtClean="0">
              <a:solidFill>
                <a:schemeClr val="bg1"/>
              </a:solidFill>
            </a:rPr>
            <a:t>интеллект-карт</a:t>
          </a:r>
          <a:r>
            <a:rPr lang="ru-RU" b="1" dirty="0" smtClean="0">
              <a:solidFill>
                <a:schemeClr val="bg1"/>
              </a:solidFill>
            </a:rPr>
            <a:t>)</a:t>
          </a:r>
          <a:endParaRPr lang="ru-RU" b="1" dirty="0">
            <a:solidFill>
              <a:schemeClr val="bg1"/>
            </a:solidFill>
          </a:endParaRPr>
        </a:p>
      </dgm:t>
    </dgm:pt>
    <dgm:pt modelId="{F417CC53-D953-4DE8-A508-94465BF34912}" type="parTrans" cxnId="{DDFD6D4B-FBA6-463E-BFEC-5F0018E97BFA}">
      <dgm:prSet/>
      <dgm:spPr/>
      <dgm:t>
        <a:bodyPr/>
        <a:lstStyle/>
        <a:p>
          <a:endParaRPr lang="ru-RU"/>
        </a:p>
      </dgm:t>
    </dgm:pt>
    <dgm:pt modelId="{3E9F5A7A-7494-40E2-947C-052AA90CC56F}" type="sibTrans" cxnId="{DDFD6D4B-FBA6-463E-BFEC-5F0018E97BFA}">
      <dgm:prSet/>
      <dgm:spPr/>
      <dgm:t>
        <a:bodyPr/>
        <a:lstStyle/>
        <a:p>
          <a:endParaRPr lang="ru-RU"/>
        </a:p>
      </dgm:t>
    </dgm:pt>
    <dgm:pt modelId="{8716CC59-3042-4591-A2C5-165DE6D81337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bg1"/>
              </a:solidFill>
            </a:rPr>
            <a:t>ИКТ</a:t>
          </a:r>
          <a:endParaRPr lang="ru-RU" sz="1800" b="1" dirty="0">
            <a:solidFill>
              <a:schemeClr val="bg1"/>
            </a:solidFill>
          </a:endParaRPr>
        </a:p>
      </dgm:t>
    </dgm:pt>
    <dgm:pt modelId="{043B052E-1BF1-461D-ABF6-70B3CDF8C7A2}" type="parTrans" cxnId="{5E9E96D2-5833-464B-8D9D-46016A9E6E6C}">
      <dgm:prSet/>
      <dgm:spPr/>
      <dgm:t>
        <a:bodyPr/>
        <a:lstStyle/>
        <a:p>
          <a:endParaRPr lang="ru-RU"/>
        </a:p>
      </dgm:t>
    </dgm:pt>
    <dgm:pt modelId="{9A7F3433-73A6-4EB0-9CCB-8C6CAA80DDF2}" type="sibTrans" cxnId="{5E9E96D2-5833-464B-8D9D-46016A9E6E6C}">
      <dgm:prSet/>
      <dgm:spPr/>
      <dgm:t>
        <a:bodyPr/>
        <a:lstStyle/>
        <a:p>
          <a:endParaRPr lang="ru-RU"/>
        </a:p>
      </dgm:t>
    </dgm:pt>
    <dgm:pt modelId="{113B2295-37CC-44CB-B4EF-704AE643C302}">
      <dgm:prSet custT="1"/>
      <dgm:spPr/>
      <dgm:t>
        <a:bodyPr/>
        <a:lstStyle/>
        <a:p>
          <a:r>
            <a:rPr lang="ru-RU" sz="1600" b="1" dirty="0" smtClean="0">
              <a:solidFill>
                <a:schemeClr val="bg1"/>
              </a:solidFill>
            </a:rPr>
            <a:t>Проблемное изложение</a:t>
          </a:r>
          <a:endParaRPr lang="ru-RU" sz="1600" b="1" dirty="0">
            <a:solidFill>
              <a:schemeClr val="bg1"/>
            </a:solidFill>
          </a:endParaRPr>
        </a:p>
      </dgm:t>
    </dgm:pt>
    <dgm:pt modelId="{9D616DB7-747E-4084-B0DE-5EE6C87A2C8F}" type="parTrans" cxnId="{95F68292-9FD5-40DA-AD63-3C16D176A5E4}">
      <dgm:prSet/>
      <dgm:spPr/>
      <dgm:t>
        <a:bodyPr/>
        <a:lstStyle/>
        <a:p>
          <a:endParaRPr lang="ru-RU"/>
        </a:p>
      </dgm:t>
    </dgm:pt>
    <dgm:pt modelId="{2807D5A3-435D-49A2-8A58-3847357C385A}" type="sibTrans" cxnId="{95F68292-9FD5-40DA-AD63-3C16D176A5E4}">
      <dgm:prSet/>
      <dgm:spPr/>
      <dgm:t>
        <a:bodyPr/>
        <a:lstStyle/>
        <a:p>
          <a:endParaRPr lang="ru-RU"/>
        </a:p>
      </dgm:t>
    </dgm:pt>
    <dgm:pt modelId="{56BB0F85-3DEE-4F7F-8C73-9882819DCC12}" type="pres">
      <dgm:prSet presAssocID="{B2FBF4EE-274D-478C-B679-CF84EDDC967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48A1AE-D756-4BE8-AF32-98B79EA34A62}" type="pres">
      <dgm:prSet presAssocID="{B004F521-7F70-419A-88AF-D76E1A8D0405}" presName="centerShape" presStyleLbl="node0" presStyleIdx="0" presStyleCnt="1" custScaleX="199612" custScaleY="155576" custLinFactNeighborX="2810" custLinFactNeighborY="4790"/>
      <dgm:spPr/>
      <dgm:t>
        <a:bodyPr/>
        <a:lstStyle/>
        <a:p>
          <a:endParaRPr lang="ru-RU"/>
        </a:p>
      </dgm:t>
    </dgm:pt>
    <dgm:pt modelId="{E40D8D0C-2132-48AB-93CA-E799805EA3FB}" type="pres">
      <dgm:prSet presAssocID="{73CCB429-38A0-424D-A5B3-8E0A19487433}" presName="Name9" presStyleLbl="parChTrans1D2" presStyleIdx="0" presStyleCnt="5"/>
      <dgm:spPr/>
      <dgm:t>
        <a:bodyPr/>
        <a:lstStyle/>
        <a:p>
          <a:endParaRPr lang="ru-RU"/>
        </a:p>
      </dgm:t>
    </dgm:pt>
    <dgm:pt modelId="{CE5804C9-4311-4981-9D05-3BFEC062198D}" type="pres">
      <dgm:prSet presAssocID="{73CCB429-38A0-424D-A5B3-8E0A19487433}" presName="connTx" presStyleLbl="parChTrans1D2" presStyleIdx="0" presStyleCnt="5"/>
      <dgm:spPr/>
      <dgm:t>
        <a:bodyPr/>
        <a:lstStyle/>
        <a:p>
          <a:endParaRPr lang="ru-RU"/>
        </a:p>
      </dgm:t>
    </dgm:pt>
    <dgm:pt modelId="{AD19E5AB-FEA7-4C77-9D62-667B6CF26416}" type="pres">
      <dgm:prSet presAssocID="{4577C38B-F3FE-4E16-BDD2-AB1FE208F451}" presName="node" presStyleLbl="node1" presStyleIdx="0" presStyleCnt="5" custScaleX="1260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34B609-9199-4A80-B809-CD97F17F998D}" type="pres">
      <dgm:prSet presAssocID="{9D616DB7-747E-4084-B0DE-5EE6C87A2C8F}" presName="Name9" presStyleLbl="parChTrans1D2" presStyleIdx="1" presStyleCnt="5"/>
      <dgm:spPr/>
      <dgm:t>
        <a:bodyPr/>
        <a:lstStyle/>
        <a:p>
          <a:endParaRPr lang="ru-RU"/>
        </a:p>
      </dgm:t>
    </dgm:pt>
    <dgm:pt modelId="{CC01B543-2EF5-4935-8E4F-7C68A6EDBC82}" type="pres">
      <dgm:prSet presAssocID="{9D616DB7-747E-4084-B0DE-5EE6C87A2C8F}" presName="connTx" presStyleLbl="parChTrans1D2" presStyleIdx="1" presStyleCnt="5"/>
      <dgm:spPr/>
      <dgm:t>
        <a:bodyPr/>
        <a:lstStyle/>
        <a:p>
          <a:endParaRPr lang="ru-RU"/>
        </a:p>
      </dgm:t>
    </dgm:pt>
    <dgm:pt modelId="{C3732D8D-0C36-4AFA-A503-027DD81A5984}" type="pres">
      <dgm:prSet presAssocID="{113B2295-37CC-44CB-B4EF-704AE643C302}" presName="node" presStyleLbl="node1" presStyleIdx="1" presStyleCnt="5" custScaleX="135801" custScaleY="112558" custRadScaleRad="147687" custRadScaleInc="48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60AE57-DCBE-4770-A55F-21B6369FB4B0}" type="pres">
      <dgm:prSet presAssocID="{2C59A907-F39E-413E-BE9C-143121EE5BAD}" presName="Name9" presStyleLbl="parChTrans1D2" presStyleIdx="2" presStyleCnt="5"/>
      <dgm:spPr/>
      <dgm:t>
        <a:bodyPr/>
        <a:lstStyle/>
        <a:p>
          <a:endParaRPr lang="ru-RU"/>
        </a:p>
      </dgm:t>
    </dgm:pt>
    <dgm:pt modelId="{B9F66814-EF27-41BD-94BF-46454360DB7C}" type="pres">
      <dgm:prSet presAssocID="{2C59A907-F39E-413E-BE9C-143121EE5BAD}" presName="connTx" presStyleLbl="parChTrans1D2" presStyleIdx="2" presStyleCnt="5"/>
      <dgm:spPr/>
      <dgm:t>
        <a:bodyPr/>
        <a:lstStyle/>
        <a:p>
          <a:endParaRPr lang="ru-RU"/>
        </a:p>
      </dgm:t>
    </dgm:pt>
    <dgm:pt modelId="{E391AB97-5150-473B-BF4C-89BE874D18DC}" type="pres">
      <dgm:prSet presAssocID="{317A60BA-AF5A-4B64-A434-DF2743334672}" presName="node" presStyleLbl="node1" presStyleIdx="2" presStyleCnt="5" custScaleX="135776" custRadScaleRad="150517" custRadScaleInc="-552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B23CFF-467D-4E55-91A5-C0F49BC3CC40}" type="pres">
      <dgm:prSet presAssocID="{F417CC53-D953-4DE8-A508-94465BF34912}" presName="Name9" presStyleLbl="parChTrans1D2" presStyleIdx="3" presStyleCnt="5"/>
      <dgm:spPr/>
      <dgm:t>
        <a:bodyPr/>
        <a:lstStyle/>
        <a:p>
          <a:endParaRPr lang="ru-RU"/>
        </a:p>
      </dgm:t>
    </dgm:pt>
    <dgm:pt modelId="{C2552380-37EF-4CBE-848C-38D7A2536A9E}" type="pres">
      <dgm:prSet presAssocID="{F417CC53-D953-4DE8-A508-94465BF34912}" presName="connTx" presStyleLbl="parChTrans1D2" presStyleIdx="3" presStyleCnt="5"/>
      <dgm:spPr/>
      <dgm:t>
        <a:bodyPr/>
        <a:lstStyle/>
        <a:p>
          <a:endParaRPr lang="ru-RU"/>
        </a:p>
      </dgm:t>
    </dgm:pt>
    <dgm:pt modelId="{9AB505DA-3BA2-4E11-90F4-F3F6039C7A60}" type="pres">
      <dgm:prSet presAssocID="{B35DD805-72FD-4E9E-B1A1-9C75C1DD54A2}" presName="node" presStyleLbl="node1" presStyleIdx="3" presStyleCnt="5" custScaleX="139287" custScaleY="117418" custRadScaleRad="134015" custRadScaleInc="418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CA947F-45DA-4D47-9B6D-09109C0AF52C}" type="pres">
      <dgm:prSet presAssocID="{043B052E-1BF1-461D-ABF6-70B3CDF8C7A2}" presName="Name9" presStyleLbl="parChTrans1D2" presStyleIdx="4" presStyleCnt="5"/>
      <dgm:spPr/>
      <dgm:t>
        <a:bodyPr/>
        <a:lstStyle/>
        <a:p>
          <a:endParaRPr lang="ru-RU"/>
        </a:p>
      </dgm:t>
    </dgm:pt>
    <dgm:pt modelId="{7D117463-CFA3-4A12-8506-CBFF301B8A83}" type="pres">
      <dgm:prSet presAssocID="{043B052E-1BF1-461D-ABF6-70B3CDF8C7A2}" presName="connTx" presStyleLbl="parChTrans1D2" presStyleIdx="4" presStyleCnt="5"/>
      <dgm:spPr/>
      <dgm:t>
        <a:bodyPr/>
        <a:lstStyle/>
        <a:p>
          <a:endParaRPr lang="ru-RU"/>
        </a:p>
      </dgm:t>
    </dgm:pt>
    <dgm:pt modelId="{8BAD5B30-9ACC-42BD-A6EF-C8E42B12D86D}" type="pres">
      <dgm:prSet presAssocID="{8716CC59-3042-4591-A2C5-165DE6D81337}" presName="node" presStyleLbl="node1" presStyleIdx="4" presStyleCnt="5" custScaleX="125242" custRadScaleRad="125983" custRadScaleInc="50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FD16B4-707F-4A3F-8431-88E2C7B6B66A}" type="presOf" srcId="{F417CC53-D953-4DE8-A508-94465BF34912}" destId="{56B23CFF-467D-4E55-91A5-C0F49BC3CC40}" srcOrd="0" destOrd="0" presId="urn:microsoft.com/office/officeart/2005/8/layout/radial1"/>
    <dgm:cxn modelId="{8A8602F3-0B2A-49B5-821A-7E220405BD19}" type="presOf" srcId="{113B2295-37CC-44CB-B4EF-704AE643C302}" destId="{C3732D8D-0C36-4AFA-A503-027DD81A5984}" srcOrd="0" destOrd="0" presId="urn:microsoft.com/office/officeart/2005/8/layout/radial1"/>
    <dgm:cxn modelId="{84F663E0-5C10-4FA7-9DBC-41D87A674E30}" type="presOf" srcId="{2C59A907-F39E-413E-BE9C-143121EE5BAD}" destId="{B9F66814-EF27-41BD-94BF-46454360DB7C}" srcOrd="1" destOrd="0" presId="urn:microsoft.com/office/officeart/2005/8/layout/radial1"/>
    <dgm:cxn modelId="{8EA950D1-2F20-4CC6-B9AA-AE4FE16F133D}" type="presOf" srcId="{B35DD805-72FD-4E9E-B1A1-9C75C1DD54A2}" destId="{9AB505DA-3BA2-4E11-90F4-F3F6039C7A60}" srcOrd="0" destOrd="0" presId="urn:microsoft.com/office/officeart/2005/8/layout/radial1"/>
    <dgm:cxn modelId="{F6342912-0A7B-4C24-81F3-371B1653092B}" type="presOf" srcId="{043B052E-1BF1-461D-ABF6-70B3CDF8C7A2}" destId="{F3CA947F-45DA-4D47-9B6D-09109C0AF52C}" srcOrd="0" destOrd="0" presId="urn:microsoft.com/office/officeart/2005/8/layout/radial1"/>
    <dgm:cxn modelId="{2B3EAA21-9BCC-41DA-BF44-DC536E277785}" type="presOf" srcId="{73CCB429-38A0-424D-A5B3-8E0A19487433}" destId="{E40D8D0C-2132-48AB-93CA-E799805EA3FB}" srcOrd="0" destOrd="0" presId="urn:microsoft.com/office/officeart/2005/8/layout/radial1"/>
    <dgm:cxn modelId="{69098928-00CA-49BD-A6C2-3C3EDE50C353}" type="presOf" srcId="{2C59A907-F39E-413E-BE9C-143121EE5BAD}" destId="{8160AE57-DCBE-4770-A55F-21B6369FB4B0}" srcOrd="0" destOrd="0" presId="urn:microsoft.com/office/officeart/2005/8/layout/radial1"/>
    <dgm:cxn modelId="{95F68292-9FD5-40DA-AD63-3C16D176A5E4}" srcId="{B004F521-7F70-419A-88AF-D76E1A8D0405}" destId="{113B2295-37CC-44CB-B4EF-704AE643C302}" srcOrd="1" destOrd="0" parTransId="{9D616DB7-747E-4084-B0DE-5EE6C87A2C8F}" sibTransId="{2807D5A3-435D-49A2-8A58-3847357C385A}"/>
    <dgm:cxn modelId="{8F2AFE85-9D59-419A-BEDA-1B3731FF49C8}" srcId="{B2FBF4EE-274D-478C-B679-CF84EDDC9679}" destId="{B004F521-7F70-419A-88AF-D76E1A8D0405}" srcOrd="0" destOrd="0" parTransId="{880A17C0-DA6C-42C1-B840-810EB84293CE}" sibTransId="{90FE7F7C-D14B-4A15-9510-0D976CE3732F}"/>
    <dgm:cxn modelId="{9AEE0265-2217-45D3-A6BE-13D5998FFF31}" type="presOf" srcId="{8716CC59-3042-4591-A2C5-165DE6D81337}" destId="{8BAD5B30-9ACC-42BD-A6EF-C8E42B12D86D}" srcOrd="0" destOrd="0" presId="urn:microsoft.com/office/officeart/2005/8/layout/radial1"/>
    <dgm:cxn modelId="{B1F45639-B5BC-4B18-AFD0-06725A62D5A4}" type="presOf" srcId="{9D616DB7-747E-4084-B0DE-5EE6C87A2C8F}" destId="{0D34B609-9199-4A80-B809-CD97F17F998D}" srcOrd="0" destOrd="0" presId="urn:microsoft.com/office/officeart/2005/8/layout/radial1"/>
    <dgm:cxn modelId="{6CC5A59D-E24E-42A2-A08F-685AF9D2041F}" srcId="{B004F521-7F70-419A-88AF-D76E1A8D0405}" destId="{317A60BA-AF5A-4B64-A434-DF2743334672}" srcOrd="2" destOrd="0" parTransId="{2C59A907-F39E-413E-BE9C-143121EE5BAD}" sibTransId="{2CEA3DE4-F5D4-4017-B9E9-30C247DBA73B}"/>
    <dgm:cxn modelId="{009B1635-5CAA-44D4-BCEE-506CAFCDF0B9}" type="presOf" srcId="{73CCB429-38A0-424D-A5B3-8E0A19487433}" destId="{CE5804C9-4311-4981-9D05-3BFEC062198D}" srcOrd="1" destOrd="0" presId="urn:microsoft.com/office/officeart/2005/8/layout/radial1"/>
    <dgm:cxn modelId="{53BD6B0B-5968-4BBD-A7F8-061F945000DB}" type="presOf" srcId="{9D616DB7-747E-4084-B0DE-5EE6C87A2C8F}" destId="{CC01B543-2EF5-4935-8E4F-7C68A6EDBC82}" srcOrd="1" destOrd="0" presId="urn:microsoft.com/office/officeart/2005/8/layout/radial1"/>
    <dgm:cxn modelId="{DDFD6D4B-FBA6-463E-BFEC-5F0018E97BFA}" srcId="{B004F521-7F70-419A-88AF-D76E1A8D0405}" destId="{B35DD805-72FD-4E9E-B1A1-9C75C1DD54A2}" srcOrd="3" destOrd="0" parTransId="{F417CC53-D953-4DE8-A508-94465BF34912}" sibTransId="{3E9F5A7A-7494-40E2-947C-052AA90CC56F}"/>
    <dgm:cxn modelId="{5E9E96D2-5833-464B-8D9D-46016A9E6E6C}" srcId="{B004F521-7F70-419A-88AF-D76E1A8D0405}" destId="{8716CC59-3042-4591-A2C5-165DE6D81337}" srcOrd="4" destOrd="0" parTransId="{043B052E-1BF1-461D-ABF6-70B3CDF8C7A2}" sibTransId="{9A7F3433-73A6-4EB0-9CCB-8C6CAA80DDF2}"/>
    <dgm:cxn modelId="{DAB6B4A0-CEB8-493F-B497-8B756268F92B}" srcId="{B004F521-7F70-419A-88AF-D76E1A8D0405}" destId="{4577C38B-F3FE-4E16-BDD2-AB1FE208F451}" srcOrd="0" destOrd="0" parTransId="{73CCB429-38A0-424D-A5B3-8E0A19487433}" sibTransId="{466ECA5D-7E97-4334-90B9-9108728A2262}"/>
    <dgm:cxn modelId="{F843AF4F-7895-4F28-93A0-E6F98B2ACCE0}" type="presOf" srcId="{317A60BA-AF5A-4B64-A434-DF2743334672}" destId="{E391AB97-5150-473B-BF4C-89BE874D18DC}" srcOrd="0" destOrd="0" presId="urn:microsoft.com/office/officeart/2005/8/layout/radial1"/>
    <dgm:cxn modelId="{3F3CF31A-2C5D-4444-8EC2-A3D954754921}" type="presOf" srcId="{4577C38B-F3FE-4E16-BDD2-AB1FE208F451}" destId="{AD19E5AB-FEA7-4C77-9D62-667B6CF26416}" srcOrd="0" destOrd="0" presId="urn:microsoft.com/office/officeart/2005/8/layout/radial1"/>
    <dgm:cxn modelId="{661780C1-DC30-450B-801F-E4D1CFA64C68}" type="presOf" srcId="{F417CC53-D953-4DE8-A508-94465BF34912}" destId="{C2552380-37EF-4CBE-848C-38D7A2536A9E}" srcOrd="1" destOrd="0" presId="urn:microsoft.com/office/officeart/2005/8/layout/radial1"/>
    <dgm:cxn modelId="{E217A03F-AC80-4DBA-B685-981111B5481D}" type="presOf" srcId="{043B052E-1BF1-461D-ABF6-70B3CDF8C7A2}" destId="{7D117463-CFA3-4A12-8506-CBFF301B8A83}" srcOrd="1" destOrd="0" presId="urn:microsoft.com/office/officeart/2005/8/layout/radial1"/>
    <dgm:cxn modelId="{F7FA0540-FDD1-4B98-BEBF-33751FF13107}" type="presOf" srcId="{B004F521-7F70-419A-88AF-D76E1A8D0405}" destId="{E948A1AE-D756-4BE8-AF32-98B79EA34A62}" srcOrd="0" destOrd="0" presId="urn:microsoft.com/office/officeart/2005/8/layout/radial1"/>
    <dgm:cxn modelId="{9C4C59A5-157B-433A-A759-D07111AE20FC}" type="presOf" srcId="{B2FBF4EE-274D-478C-B679-CF84EDDC9679}" destId="{56BB0F85-3DEE-4F7F-8C73-9882819DCC12}" srcOrd="0" destOrd="0" presId="urn:microsoft.com/office/officeart/2005/8/layout/radial1"/>
    <dgm:cxn modelId="{42919875-90D6-4A0C-94A7-71CA1ABA23E0}" type="presParOf" srcId="{56BB0F85-3DEE-4F7F-8C73-9882819DCC12}" destId="{E948A1AE-D756-4BE8-AF32-98B79EA34A62}" srcOrd="0" destOrd="0" presId="urn:microsoft.com/office/officeart/2005/8/layout/radial1"/>
    <dgm:cxn modelId="{8A12ABC9-E70D-486D-A52F-62BA2FC037AE}" type="presParOf" srcId="{56BB0F85-3DEE-4F7F-8C73-9882819DCC12}" destId="{E40D8D0C-2132-48AB-93CA-E799805EA3FB}" srcOrd="1" destOrd="0" presId="urn:microsoft.com/office/officeart/2005/8/layout/radial1"/>
    <dgm:cxn modelId="{AC1E67E7-6861-4812-93B6-F3C048223C23}" type="presParOf" srcId="{E40D8D0C-2132-48AB-93CA-E799805EA3FB}" destId="{CE5804C9-4311-4981-9D05-3BFEC062198D}" srcOrd="0" destOrd="0" presId="urn:microsoft.com/office/officeart/2005/8/layout/radial1"/>
    <dgm:cxn modelId="{D99CE367-2E3E-4802-B274-48C2A9A49E63}" type="presParOf" srcId="{56BB0F85-3DEE-4F7F-8C73-9882819DCC12}" destId="{AD19E5AB-FEA7-4C77-9D62-667B6CF26416}" srcOrd="2" destOrd="0" presId="urn:microsoft.com/office/officeart/2005/8/layout/radial1"/>
    <dgm:cxn modelId="{E765B59E-7363-4CB3-9782-D51918882B1C}" type="presParOf" srcId="{56BB0F85-3DEE-4F7F-8C73-9882819DCC12}" destId="{0D34B609-9199-4A80-B809-CD97F17F998D}" srcOrd="3" destOrd="0" presId="urn:microsoft.com/office/officeart/2005/8/layout/radial1"/>
    <dgm:cxn modelId="{AA0A2FBA-F2A9-4A51-B411-7E2349634B08}" type="presParOf" srcId="{0D34B609-9199-4A80-B809-CD97F17F998D}" destId="{CC01B543-2EF5-4935-8E4F-7C68A6EDBC82}" srcOrd="0" destOrd="0" presId="urn:microsoft.com/office/officeart/2005/8/layout/radial1"/>
    <dgm:cxn modelId="{A5804C34-5E19-4D59-93AD-65FC41A1219E}" type="presParOf" srcId="{56BB0F85-3DEE-4F7F-8C73-9882819DCC12}" destId="{C3732D8D-0C36-4AFA-A503-027DD81A5984}" srcOrd="4" destOrd="0" presId="urn:microsoft.com/office/officeart/2005/8/layout/radial1"/>
    <dgm:cxn modelId="{FE87DA25-AB94-44DD-9B77-81B387A243E2}" type="presParOf" srcId="{56BB0F85-3DEE-4F7F-8C73-9882819DCC12}" destId="{8160AE57-DCBE-4770-A55F-21B6369FB4B0}" srcOrd="5" destOrd="0" presId="urn:microsoft.com/office/officeart/2005/8/layout/radial1"/>
    <dgm:cxn modelId="{0BE95AB7-2F4E-42D0-B22D-24681C068C52}" type="presParOf" srcId="{8160AE57-DCBE-4770-A55F-21B6369FB4B0}" destId="{B9F66814-EF27-41BD-94BF-46454360DB7C}" srcOrd="0" destOrd="0" presId="urn:microsoft.com/office/officeart/2005/8/layout/radial1"/>
    <dgm:cxn modelId="{511F65F1-7925-4058-98D8-FD613A99A50F}" type="presParOf" srcId="{56BB0F85-3DEE-4F7F-8C73-9882819DCC12}" destId="{E391AB97-5150-473B-BF4C-89BE874D18DC}" srcOrd="6" destOrd="0" presId="urn:microsoft.com/office/officeart/2005/8/layout/radial1"/>
    <dgm:cxn modelId="{CC14D16D-2922-4FD1-A2A0-F49B56EF4AC0}" type="presParOf" srcId="{56BB0F85-3DEE-4F7F-8C73-9882819DCC12}" destId="{56B23CFF-467D-4E55-91A5-C0F49BC3CC40}" srcOrd="7" destOrd="0" presId="urn:microsoft.com/office/officeart/2005/8/layout/radial1"/>
    <dgm:cxn modelId="{011CBDEE-F5FC-4FE5-B6C8-6A2C2C0FBE59}" type="presParOf" srcId="{56B23CFF-467D-4E55-91A5-C0F49BC3CC40}" destId="{C2552380-37EF-4CBE-848C-38D7A2536A9E}" srcOrd="0" destOrd="0" presId="urn:microsoft.com/office/officeart/2005/8/layout/radial1"/>
    <dgm:cxn modelId="{F84A0669-3F15-44CD-9360-95E1EB5182B4}" type="presParOf" srcId="{56BB0F85-3DEE-4F7F-8C73-9882819DCC12}" destId="{9AB505DA-3BA2-4E11-90F4-F3F6039C7A60}" srcOrd="8" destOrd="0" presId="urn:microsoft.com/office/officeart/2005/8/layout/radial1"/>
    <dgm:cxn modelId="{404B9110-BA0D-49B5-8E66-25E365EB98F0}" type="presParOf" srcId="{56BB0F85-3DEE-4F7F-8C73-9882819DCC12}" destId="{F3CA947F-45DA-4D47-9B6D-09109C0AF52C}" srcOrd="9" destOrd="0" presId="urn:microsoft.com/office/officeart/2005/8/layout/radial1"/>
    <dgm:cxn modelId="{09F80C59-FD70-4F6A-AC20-49DDC2154ED9}" type="presParOf" srcId="{F3CA947F-45DA-4D47-9B6D-09109C0AF52C}" destId="{7D117463-CFA3-4A12-8506-CBFF301B8A83}" srcOrd="0" destOrd="0" presId="urn:microsoft.com/office/officeart/2005/8/layout/radial1"/>
    <dgm:cxn modelId="{474990A2-9336-4073-BE54-F4F58D1DCE5B}" type="presParOf" srcId="{56BB0F85-3DEE-4F7F-8C73-9882819DCC12}" destId="{8BAD5B30-9ACC-42BD-A6EF-C8E42B12D86D}" srcOrd="10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17463"/>
            <a:ext cx="9178925" cy="6905626"/>
            <a:chOff x="0" y="-11"/>
            <a:chExt cx="5782" cy="435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1824"/>
              <a:ext cx="5774" cy="251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59" cy="182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77" name="Group 5"/>
            <p:cNvGrpSpPr>
              <a:grpSpLocks/>
            </p:cNvGrpSpPr>
            <p:nvPr/>
          </p:nvGrpSpPr>
          <p:grpSpPr bwMode="auto">
            <a:xfrm>
              <a:off x="5301" y="-11"/>
              <a:ext cx="481" cy="4284"/>
              <a:chOff x="5301" y="-11"/>
              <a:chExt cx="481" cy="4284"/>
            </a:xfrm>
          </p:grpSpPr>
          <p:sp>
            <p:nvSpPr>
              <p:cNvPr id="3078" name="Freeform 6"/>
              <p:cNvSpPr>
                <a:spLocks/>
              </p:cNvSpPr>
              <p:nvPr/>
            </p:nvSpPr>
            <p:spPr bwMode="auto">
              <a:xfrm>
                <a:off x="5301" y="-11"/>
                <a:ext cx="241" cy="4284"/>
              </a:xfrm>
              <a:custGeom>
                <a:avLst/>
                <a:gdLst/>
                <a:ahLst/>
                <a:cxnLst>
                  <a:cxn ang="0">
                    <a:pos x="0" y="4234"/>
                  </a:cxn>
                  <a:cxn ang="0">
                    <a:pos x="0" y="0"/>
                  </a:cxn>
                  <a:cxn ang="0">
                    <a:pos x="240" y="0"/>
                  </a:cxn>
                  <a:cxn ang="0">
                    <a:pos x="240" y="4234"/>
                  </a:cxn>
                  <a:cxn ang="0">
                    <a:pos x="192" y="4283"/>
                  </a:cxn>
                  <a:cxn ang="0">
                    <a:pos x="144" y="4281"/>
                  </a:cxn>
                  <a:cxn ang="0">
                    <a:pos x="112" y="4281"/>
                  </a:cxn>
                  <a:cxn ang="0">
                    <a:pos x="49" y="4281"/>
                  </a:cxn>
                  <a:cxn ang="0">
                    <a:pos x="0" y="4234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79" name="Freeform 7"/>
              <p:cNvSpPr>
                <a:spLocks/>
              </p:cNvSpPr>
              <p:nvPr/>
            </p:nvSpPr>
            <p:spPr bwMode="auto">
              <a:xfrm>
                <a:off x="5541" y="-11"/>
                <a:ext cx="241" cy="4284"/>
              </a:xfrm>
              <a:custGeom>
                <a:avLst/>
                <a:gdLst/>
                <a:ahLst/>
                <a:cxnLst>
                  <a:cxn ang="0">
                    <a:pos x="0" y="4234"/>
                  </a:cxn>
                  <a:cxn ang="0">
                    <a:pos x="0" y="0"/>
                  </a:cxn>
                  <a:cxn ang="0">
                    <a:pos x="240" y="0"/>
                  </a:cxn>
                  <a:cxn ang="0">
                    <a:pos x="240" y="4234"/>
                  </a:cxn>
                  <a:cxn ang="0">
                    <a:pos x="192" y="4283"/>
                  </a:cxn>
                  <a:cxn ang="0">
                    <a:pos x="144" y="4281"/>
                  </a:cxn>
                  <a:cxn ang="0">
                    <a:pos x="112" y="4281"/>
                  </a:cxn>
                  <a:cxn ang="0">
                    <a:pos x="49" y="4281"/>
                  </a:cxn>
                  <a:cxn ang="0">
                    <a:pos x="0" y="4234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080" name="Group 8"/>
            <p:cNvGrpSpPr>
              <a:grpSpLocks/>
            </p:cNvGrpSpPr>
            <p:nvPr/>
          </p:nvGrpSpPr>
          <p:grpSpPr bwMode="auto">
            <a:xfrm>
              <a:off x="0" y="0"/>
              <a:ext cx="481" cy="4273"/>
              <a:chOff x="0" y="0"/>
              <a:chExt cx="481" cy="4273"/>
            </a:xfrm>
          </p:grpSpPr>
          <p:sp>
            <p:nvSpPr>
              <p:cNvPr id="3081" name="Freeform 9"/>
              <p:cNvSpPr>
                <a:spLocks/>
              </p:cNvSpPr>
              <p:nvPr/>
            </p:nvSpPr>
            <p:spPr bwMode="auto">
              <a:xfrm>
                <a:off x="0" y="0"/>
                <a:ext cx="241" cy="4273"/>
              </a:xfrm>
              <a:custGeom>
                <a:avLst/>
                <a:gdLst/>
                <a:ahLst/>
                <a:cxnLst>
                  <a:cxn ang="0">
                    <a:pos x="0" y="4223"/>
                  </a:cxn>
                  <a:cxn ang="0">
                    <a:pos x="0" y="0"/>
                  </a:cxn>
                  <a:cxn ang="0">
                    <a:pos x="240" y="0"/>
                  </a:cxn>
                  <a:cxn ang="0">
                    <a:pos x="240" y="4223"/>
                  </a:cxn>
                  <a:cxn ang="0">
                    <a:pos x="192" y="4272"/>
                  </a:cxn>
                  <a:cxn ang="0">
                    <a:pos x="144" y="4270"/>
                  </a:cxn>
                  <a:cxn ang="0">
                    <a:pos x="112" y="4270"/>
                  </a:cxn>
                  <a:cxn ang="0">
                    <a:pos x="49" y="4270"/>
                  </a:cxn>
                  <a:cxn ang="0">
                    <a:pos x="0" y="4223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2" name="Freeform 10"/>
              <p:cNvSpPr>
                <a:spLocks/>
              </p:cNvSpPr>
              <p:nvPr/>
            </p:nvSpPr>
            <p:spPr bwMode="auto">
              <a:xfrm>
                <a:off x="240" y="0"/>
                <a:ext cx="241" cy="4273"/>
              </a:xfrm>
              <a:custGeom>
                <a:avLst/>
                <a:gdLst/>
                <a:ahLst/>
                <a:cxnLst>
                  <a:cxn ang="0">
                    <a:pos x="0" y="4223"/>
                  </a:cxn>
                  <a:cxn ang="0">
                    <a:pos x="0" y="0"/>
                  </a:cxn>
                  <a:cxn ang="0">
                    <a:pos x="240" y="0"/>
                  </a:cxn>
                  <a:cxn ang="0">
                    <a:pos x="240" y="4223"/>
                  </a:cxn>
                  <a:cxn ang="0">
                    <a:pos x="192" y="4272"/>
                  </a:cxn>
                  <a:cxn ang="0">
                    <a:pos x="144" y="4270"/>
                  </a:cxn>
                  <a:cxn ang="0">
                    <a:pos x="112" y="4270"/>
                  </a:cxn>
                  <a:cxn ang="0">
                    <a:pos x="49" y="4270"/>
                  </a:cxn>
                  <a:cxn ang="0">
                    <a:pos x="0" y="4223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083" name="Group 11"/>
            <p:cNvGrpSpPr>
              <a:grpSpLocks/>
            </p:cNvGrpSpPr>
            <p:nvPr/>
          </p:nvGrpSpPr>
          <p:grpSpPr bwMode="auto">
            <a:xfrm>
              <a:off x="82" y="838"/>
              <a:ext cx="5590" cy="891"/>
              <a:chOff x="82" y="838"/>
              <a:chExt cx="5590" cy="891"/>
            </a:xfrm>
          </p:grpSpPr>
          <p:grpSp>
            <p:nvGrpSpPr>
              <p:cNvPr id="3084" name="Group 12"/>
              <p:cNvGrpSpPr>
                <a:grpSpLocks/>
              </p:cNvGrpSpPr>
              <p:nvPr/>
            </p:nvGrpSpPr>
            <p:grpSpPr bwMode="auto">
              <a:xfrm>
                <a:off x="134" y="838"/>
                <a:ext cx="5538" cy="850"/>
                <a:chOff x="134" y="838"/>
                <a:chExt cx="5538" cy="850"/>
              </a:xfrm>
            </p:grpSpPr>
            <p:sp>
              <p:nvSpPr>
                <p:cNvPr id="3085" name="Freeform 13"/>
                <p:cNvSpPr>
                  <a:spLocks/>
                </p:cNvSpPr>
                <p:nvPr/>
              </p:nvSpPr>
              <p:spPr bwMode="auto">
                <a:xfrm>
                  <a:off x="5269" y="1550"/>
                  <a:ext cx="156" cy="117"/>
                </a:xfrm>
                <a:custGeom>
                  <a:avLst/>
                  <a:gdLst/>
                  <a:ahLst/>
                  <a:cxnLst>
                    <a:cxn ang="0">
                      <a:pos x="83" y="0"/>
                    </a:cxn>
                    <a:cxn ang="0">
                      <a:pos x="134" y="19"/>
                    </a:cxn>
                    <a:cxn ang="0">
                      <a:pos x="152" y="45"/>
                    </a:cxn>
                    <a:cxn ang="0">
                      <a:pos x="155" y="70"/>
                    </a:cxn>
                    <a:cxn ang="0">
                      <a:pos x="155" y="83"/>
                    </a:cxn>
                    <a:cxn ang="0">
                      <a:pos x="146" y="99"/>
                    </a:cxn>
                    <a:cxn ang="0">
                      <a:pos x="126" y="107"/>
                    </a:cxn>
                    <a:cxn ang="0">
                      <a:pos x="105" y="113"/>
                    </a:cxn>
                    <a:cxn ang="0">
                      <a:pos x="86" y="116"/>
                    </a:cxn>
                    <a:cxn ang="0">
                      <a:pos x="69" y="116"/>
                    </a:cxn>
                    <a:cxn ang="0">
                      <a:pos x="41" y="111"/>
                    </a:cxn>
                    <a:cxn ang="0">
                      <a:pos x="21" y="106"/>
                    </a:cxn>
                    <a:cxn ang="0">
                      <a:pos x="9" y="98"/>
                    </a:cxn>
                    <a:cxn ang="0">
                      <a:pos x="2" y="89"/>
                    </a:cxn>
                    <a:cxn ang="0">
                      <a:pos x="0" y="78"/>
                    </a:cxn>
                    <a:cxn ang="0">
                      <a:pos x="2" y="60"/>
                    </a:cxn>
                    <a:cxn ang="0">
                      <a:pos x="9" y="11"/>
                    </a:cxn>
                    <a:cxn ang="0">
                      <a:pos x="83" y="0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86" name="Freeform 14"/>
                <p:cNvSpPr>
                  <a:spLocks/>
                </p:cNvSpPr>
                <p:nvPr/>
              </p:nvSpPr>
              <p:spPr bwMode="auto">
                <a:xfrm>
                  <a:off x="5265" y="1562"/>
                  <a:ext cx="88" cy="75"/>
                </a:xfrm>
                <a:custGeom>
                  <a:avLst/>
                  <a:gdLst/>
                  <a:ahLst/>
                  <a:cxnLst>
                    <a:cxn ang="0">
                      <a:pos x="0" y="69"/>
                    </a:cxn>
                    <a:cxn ang="0">
                      <a:pos x="11" y="0"/>
                    </a:cxn>
                    <a:cxn ang="0">
                      <a:pos x="54" y="5"/>
                    </a:cxn>
                    <a:cxn ang="0">
                      <a:pos x="87" y="9"/>
                    </a:cxn>
                    <a:cxn ang="0">
                      <a:pos x="78" y="74"/>
                    </a:cxn>
                    <a:cxn ang="0">
                      <a:pos x="75" y="59"/>
                    </a:cxn>
                    <a:cxn ang="0">
                      <a:pos x="65" y="48"/>
                    </a:cxn>
                    <a:cxn ang="0">
                      <a:pos x="47" y="44"/>
                    </a:cxn>
                    <a:cxn ang="0">
                      <a:pos x="27" y="45"/>
                    </a:cxn>
                    <a:cxn ang="0">
                      <a:pos x="11" y="52"/>
                    </a:cxn>
                    <a:cxn ang="0">
                      <a:pos x="0" y="69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87" name="Freeform 15"/>
                <p:cNvSpPr>
                  <a:spLocks/>
                </p:cNvSpPr>
                <p:nvPr/>
              </p:nvSpPr>
              <p:spPr bwMode="auto">
                <a:xfrm>
                  <a:off x="475" y="1541"/>
                  <a:ext cx="156" cy="117"/>
                </a:xfrm>
                <a:custGeom>
                  <a:avLst/>
                  <a:gdLst/>
                  <a:ahLst/>
                  <a:cxnLst>
                    <a:cxn ang="0">
                      <a:pos x="72" y="0"/>
                    </a:cxn>
                    <a:cxn ang="0">
                      <a:pos x="21" y="19"/>
                    </a:cxn>
                    <a:cxn ang="0">
                      <a:pos x="3" y="45"/>
                    </a:cxn>
                    <a:cxn ang="0">
                      <a:pos x="0" y="70"/>
                    </a:cxn>
                    <a:cxn ang="0">
                      <a:pos x="0" y="83"/>
                    </a:cxn>
                    <a:cxn ang="0">
                      <a:pos x="9" y="99"/>
                    </a:cxn>
                    <a:cxn ang="0">
                      <a:pos x="29" y="107"/>
                    </a:cxn>
                    <a:cxn ang="0">
                      <a:pos x="50" y="113"/>
                    </a:cxn>
                    <a:cxn ang="0">
                      <a:pos x="69" y="116"/>
                    </a:cxn>
                    <a:cxn ang="0">
                      <a:pos x="86" y="116"/>
                    </a:cxn>
                    <a:cxn ang="0">
                      <a:pos x="114" y="111"/>
                    </a:cxn>
                    <a:cxn ang="0">
                      <a:pos x="134" y="106"/>
                    </a:cxn>
                    <a:cxn ang="0">
                      <a:pos x="146" y="98"/>
                    </a:cxn>
                    <a:cxn ang="0">
                      <a:pos x="153" y="89"/>
                    </a:cxn>
                    <a:cxn ang="0">
                      <a:pos x="155" y="78"/>
                    </a:cxn>
                    <a:cxn ang="0">
                      <a:pos x="153" y="60"/>
                    </a:cxn>
                    <a:cxn ang="0">
                      <a:pos x="146" y="11"/>
                    </a:cxn>
                    <a:cxn ang="0">
                      <a:pos x="72" y="0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88" name="Freeform 16"/>
                <p:cNvSpPr>
                  <a:spLocks/>
                </p:cNvSpPr>
                <p:nvPr/>
              </p:nvSpPr>
              <p:spPr bwMode="auto">
                <a:xfrm>
                  <a:off x="547" y="1554"/>
                  <a:ext cx="88" cy="75"/>
                </a:xfrm>
                <a:custGeom>
                  <a:avLst/>
                  <a:gdLst/>
                  <a:ahLst/>
                  <a:cxnLst>
                    <a:cxn ang="0">
                      <a:pos x="87" y="68"/>
                    </a:cxn>
                    <a:cxn ang="0">
                      <a:pos x="76" y="0"/>
                    </a:cxn>
                    <a:cxn ang="0">
                      <a:pos x="33" y="5"/>
                    </a:cxn>
                    <a:cxn ang="0">
                      <a:pos x="0" y="9"/>
                    </a:cxn>
                    <a:cxn ang="0">
                      <a:pos x="9" y="74"/>
                    </a:cxn>
                    <a:cxn ang="0">
                      <a:pos x="12" y="58"/>
                    </a:cxn>
                    <a:cxn ang="0">
                      <a:pos x="22" y="47"/>
                    </a:cxn>
                    <a:cxn ang="0">
                      <a:pos x="40" y="44"/>
                    </a:cxn>
                    <a:cxn ang="0">
                      <a:pos x="60" y="45"/>
                    </a:cxn>
                    <a:cxn ang="0">
                      <a:pos x="76" y="52"/>
                    </a:cxn>
                    <a:cxn ang="0">
                      <a:pos x="87" y="68"/>
                    </a:cxn>
                  </a:cxnLst>
                  <a:rect l="0" t="0" r="r" b="b"/>
                  <a:pathLst>
                    <a:path w="88" h="75">
                      <a:moveTo>
                        <a:pt x="87" y="68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9"/>
                      </a:lnTo>
                      <a:lnTo>
                        <a:pt x="9" y="74"/>
                      </a:lnTo>
                      <a:lnTo>
                        <a:pt x="12" y="58"/>
                      </a:lnTo>
                      <a:lnTo>
                        <a:pt x="22" y="47"/>
                      </a:lnTo>
                      <a:lnTo>
                        <a:pt x="40" y="44"/>
                      </a:lnTo>
                      <a:lnTo>
                        <a:pt x="60" y="45"/>
                      </a:lnTo>
                      <a:lnTo>
                        <a:pt x="76" y="52"/>
                      </a:lnTo>
                      <a:lnTo>
                        <a:pt x="87" y="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89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020" y="1125"/>
                  <a:ext cx="192" cy="87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90" name="Freeform 18"/>
                <p:cNvSpPr>
                  <a:spLocks/>
                </p:cNvSpPr>
                <p:nvPr/>
              </p:nvSpPr>
              <p:spPr bwMode="auto">
                <a:xfrm>
                  <a:off x="1408" y="838"/>
                  <a:ext cx="2967" cy="457"/>
                </a:xfrm>
                <a:custGeom>
                  <a:avLst/>
                  <a:gdLst/>
                  <a:ahLst/>
                  <a:cxnLst>
                    <a:cxn ang="0">
                      <a:pos x="0" y="122"/>
                    </a:cxn>
                    <a:cxn ang="0">
                      <a:pos x="207" y="78"/>
                    </a:cxn>
                    <a:cxn ang="0">
                      <a:pos x="442" y="48"/>
                    </a:cxn>
                    <a:cxn ang="0">
                      <a:pos x="640" y="32"/>
                    </a:cxn>
                    <a:cxn ang="0">
                      <a:pos x="897" y="16"/>
                    </a:cxn>
                    <a:cxn ang="0">
                      <a:pos x="1215" y="2"/>
                    </a:cxn>
                    <a:cxn ang="0">
                      <a:pos x="1392" y="0"/>
                    </a:cxn>
                    <a:cxn ang="0">
                      <a:pos x="1710" y="0"/>
                    </a:cxn>
                    <a:cxn ang="0">
                      <a:pos x="1997" y="10"/>
                    </a:cxn>
                    <a:cxn ang="0">
                      <a:pos x="2258" y="21"/>
                    </a:cxn>
                    <a:cxn ang="0">
                      <a:pos x="2493" y="38"/>
                    </a:cxn>
                    <a:cxn ang="0">
                      <a:pos x="2674" y="54"/>
                    </a:cxn>
                    <a:cxn ang="0">
                      <a:pos x="2828" y="73"/>
                    </a:cxn>
                    <a:cxn ang="0">
                      <a:pos x="2966" y="92"/>
                    </a:cxn>
                    <a:cxn ang="0">
                      <a:pos x="2966" y="456"/>
                    </a:cxn>
                    <a:cxn ang="0">
                      <a:pos x="2833" y="434"/>
                    </a:cxn>
                    <a:cxn ang="0">
                      <a:pos x="2563" y="399"/>
                    </a:cxn>
                    <a:cxn ang="0">
                      <a:pos x="2382" y="382"/>
                    </a:cxn>
                    <a:cxn ang="0">
                      <a:pos x="2134" y="366"/>
                    </a:cxn>
                    <a:cxn ang="0">
                      <a:pos x="1944" y="358"/>
                    </a:cxn>
                    <a:cxn ang="0">
                      <a:pos x="1746" y="350"/>
                    </a:cxn>
                    <a:cxn ang="0">
                      <a:pos x="1529" y="350"/>
                    </a:cxn>
                    <a:cxn ang="0">
                      <a:pos x="1295" y="350"/>
                    </a:cxn>
                    <a:cxn ang="0">
                      <a:pos x="1047" y="355"/>
                    </a:cxn>
                    <a:cxn ang="0">
                      <a:pos x="853" y="363"/>
                    </a:cxn>
                    <a:cxn ang="0">
                      <a:pos x="654" y="374"/>
                    </a:cxn>
                    <a:cxn ang="0">
                      <a:pos x="468" y="388"/>
                    </a:cxn>
                    <a:cxn ang="0">
                      <a:pos x="296" y="404"/>
                    </a:cxn>
                    <a:cxn ang="0">
                      <a:pos x="150" y="423"/>
                    </a:cxn>
                    <a:cxn ang="0">
                      <a:pos x="13" y="445"/>
                    </a:cxn>
                    <a:cxn ang="0">
                      <a:pos x="0" y="122"/>
                    </a:cxn>
                  </a:cxnLst>
                  <a:rect l="0" t="0" r="r" b="b"/>
                  <a:pathLst>
                    <a:path w="2967" h="457">
                      <a:moveTo>
                        <a:pt x="0" y="122"/>
                      </a:moveTo>
                      <a:lnTo>
                        <a:pt x="207" y="78"/>
                      </a:lnTo>
                      <a:lnTo>
                        <a:pt x="442" y="48"/>
                      </a:lnTo>
                      <a:lnTo>
                        <a:pt x="640" y="32"/>
                      </a:lnTo>
                      <a:lnTo>
                        <a:pt x="897" y="16"/>
                      </a:lnTo>
                      <a:lnTo>
                        <a:pt x="1215" y="2"/>
                      </a:lnTo>
                      <a:lnTo>
                        <a:pt x="1392" y="0"/>
                      </a:lnTo>
                      <a:lnTo>
                        <a:pt x="1710" y="0"/>
                      </a:lnTo>
                      <a:lnTo>
                        <a:pt x="1997" y="10"/>
                      </a:lnTo>
                      <a:lnTo>
                        <a:pt x="2258" y="21"/>
                      </a:lnTo>
                      <a:lnTo>
                        <a:pt x="2493" y="38"/>
                      </a:lnTo>
                      <a:lnTo>
                        <a:pt x="2674" y="54"/>
                      </a:lnTo>
                      <a:lnTo>
                        <a:pt x="2828" y="73"/>
                      </a:lnTo>
                      <a:lnTo>
                        <a:pt x="2966" y="92"/>
                      </a:lnTo>
                      <a:lnTo>
                        <a:pt x="2966" y="456"/>
                      </a:lnTo>
                      <a:lnTo>
                        <a:pt x="2833" y="434"/>
                      </a:lnTo>
                      <a:lnTo>
                        <a:pt x="2563" y="399"/>
                      </a:lnTo>
                      <a:lnTo>
                        <a:pt x="2382" y="382"/>
                      </a:lnTo>
                      <a:lnTo>
                        <a:pt x="2134" y="366"/>
                      </a:lnTo>
                      <a:lnTo>
                        <a:pt x="1944" y="358"/>
                      </a:lnTo>
                      <a:lnTo>
                        <a:pt x="1746" y="350"/>
                      </a:lnTo>
                      <a:lnTo>
                        <a:pt x="1529" y="350"/>
                      </a:lnTo>
                      <a:lnTo>
                        <a:pt x="1295" y="350"/>
                      </a:lnTo>
                      <a:lnTo>
                        <a:pt x="1047" y="355"/>
                      </a:lnTo>
                      <a:lnTo>
                        <a:pt x="853" y="363"/>
                      </a:lnTo>
                      <a:lnTo>
                        <a:pt x="654" y="374"/>
                      </a:lnTo>
                      <a:lnTo>
                        <a:pt x="468" y="388"/>
                      </a:lnTo>
                      <a:lnTo>
                        <a:pt x="296" y="404"/>
                      </a:lnTo>
                      <a:lnTo>
                        <a:pt x="150" y="423"/>
                      </a:lnTo>
                      <a:lnTo>
                        <a:pt x="13" y="445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1" name="Freeform 19"/>
                <p:cNvSpPr>
                  <a:spLocks/>
                </p:cNvSpPr>
                <p:nvPr/>
              </p:nvSpPr>
              <p:spPr bwMode="auto">
                <a:xfrm>
                  <a:off x="607" y="934"/>
                  <a:ext cx="823" cy="431"/>
                </a:xfrm>
                <a:custGeom>
                  <a:avLst/>
                  <a:gdLst/>
                  <a:ahLst/>
                  <a:cxnLst>
                    <a:cxn ang="0">
                      <a:pos x="815" y="27"/>
                    </a:cxn>
                    <a:cxn ang="0">
                      <a:pos x="822" y="350"/>
                    </a:cxn>
                    <a:cxn ang="0">
                      <a:pos x="746" y="382"/>
                    </a:cxn>
                    <a:cxn ang="0">
                      <a:pos x="676" y="404"/>
                    </a:cxn>
                    <a:cxn ang="0">
                      <a:pos x="619" y="415"/>
                    </a:cxn>
                    <a:cxn ang="0">
                      <a:pos x="571" y="421"/>
                    </a:cxn>
                    <a:cxn ang="0">
                      <a:pos x="517" y="427"/>
                    </a:cxn>
                    <a:cxn ang="0">
                      <a:pos x="427" y="430"/>
                    </a:cxn>
                    <a:cxn ang="0">
                      <a:pos x="344" y="423"/>
                    </a:cxn>
                    <a:cxn ang="0">
                      <a:pos x="259" y="410"/>
                    </a:cxn>
                    <a:cxn ang="0">
                      <a:pos x="177" y="388"/>
                    </a:cxn>
                    <a:cxn ang="0">
                      <a:pos x="105" y="358"/>
                    </a:cxn>
                    <a:cxn ang="0">
                      <a:pos x="41" y="325"/>
                    </a:cxn>
                    <a:cxn ang="0">
                      <a:pos x="0" y="294"/>
                    </a:cxn>
                    <a:cxn ang="0">
                      <a:pos x="0" y="0"/>
                    </a:cxn>
                    <a:cxn ang="0">
                      <a:pos x="46" y="25"/>
                    </a:cxn>
                    <a:cxn ang="0">
                      <a:pos x="105" y="47"/>
                    </a:cxn>
                    <a:cxn ang="0">
                      <a:pos x="175" y="66"/>
                    </a:cxn>
                    <a:cxn ang="0">
                      <a:pos x="244" y="81"/>
                    </a:cxn>
                    <a:cxn ang="0">
                      <a:pos x="314" y="89"/>
                    </a:cxn>
                    <a:cxn ang="0">
                      <a:pos x="361" y="93"/>
                    </a:cxn>
                    <a:cxn ang="0">
                      <a:pos x="401" y="95"/>
                    </a:cxn>
                    <a:cxn ang="0">
                      <a:pos x="471" y="95"/>
                    </a:cxn>
                    <a:cxn ang="0">
                      <a:pos x="515" y="92"/>
                    </a:cxn>
                    <a:cxn ang="0">
                      <a:pos x="555" y="87"/>
                    </a:cxn>
                    <a:cxn ang="0">
                      <a:pos x="600" y="84"/>
                    </a:cxn>
                    <a:cxn ang="0">
                      <a:pos x="640" y="76"/>
                    </a:cxn>
                    <a:cxn ang="0">
                      <a:pos x="689" y="67"/>
                    </a:cxn>
                    <a:cxn ang="0">
                      <a:pos x="733" y="55"/>
                    </a:cxn>
                    <a:cxn ang="0">
                      <a:pos x="777" y="41"/>
                    </a:cxn>
                    <a:cxn ang="0">
                      <a:pos x="815" y="27"/>
                    </a:cxn>
                  </a:cxnLst>
                  <a:rect l="0" t="0" r="r" b="b"/>
                  <a:pathLst>
                    <a:path w="823" h="431">
                      <a:moveTo>
                        <a:pt x="815" y="27"/>
                      </a:moveTo>
                      <a:lnTo>
                        <a:pt x="822" y="350"/>
                      </a:lnTo>
                      <a:lnTo>
                        <a:pt x="746" y="382"/>
                      </a:lnTo>
                      <a:lnTo>
                        <a:pt x="676" y="404"/>
                      </a:lnTo>
                      <a:lnTo>
                        <a:pt x="619" y="415"/>
                      </a:lnTo>
                      <a:lnTo>
                        <a:pt x="571" y="421"/>
                      </a:lnTo>
                      <a:lnTo>
                        <a:pt x="517" y="427"/>
                      </a:lnTo>
                      <a:lnTo>
                        <a:pt x="427" y="430"/>
                      </a:lnTo>
                      <a:lnTo>
                        <a:pt x="344" y="423"/>
                      </a:lnTo>
                      <a:lnTo>
                        <a:pt x="259" y="410"/>
                      </a:lnTo>
                      <a:lnTo>
                        <a:pt x="177" y="388"/>
                      </a:lnTo>
                      <a:lnTo>
                        <a:pt x="105" y="358"/>
                      </a:lnTo>
                      <a:lnTo>
                        <a:pt x="41" y="325"/>
                      </a:lnTo>
                      <a:lnTo>
                        <a:pt x="0" y="294"/>
                      </a:lnTo>
                      <a:lnTo>
                        <a:pt x="0" y="0"/>
                      </a:lnTo>
                      <a:lnTo>
                        <a:pt x="46" y="25"/>
                      </a:lnTo>
                      <a:lnTo>
                        <a:pt x="105" y="47"/>
                      </a:lnTo>
                      <a:lnTo>
                        <a:pt x="175" y="66"/>
                      </a:lnTo>
                      <a:lnTo>
                        <a:pt x="244" y="81"/>
                      </a:lnTo>
                      <a:lnTo>
                        <a:pt x="314" y="89"/>
                      </a:lnTo>
                      <a:lnTo>
                        <a:pt x="361" y="93"/>
                      </a:lnTo>
                      <a:lnTo>
                        <a:pt x="401" y="95"/>
                      </a:lnTo>
                      <a:lnTo>
                        <a:pt x="471" y="95"/>
                      </a:lnTo>
                      <a:lnTo>
                        <a:pt x="515" y="92"/>
                      </a:lnTo>
                      <a:lnTo>
                        <a:pt x="555" y="87"/>
                      </a:lnTo>
                      <a:lnTo>
                        <a:pt x="600" y="84"/>
                      </a:lnTo>
                      <a:lnTo>
                        <a:pt x="640" y="76"/>
                      </a:lnTo>
                      <a:lnTo>
                        <a:pt x="689" y="67"/>
                      </a:lnTo>
                      <a:lnTo>
                        <a:pt x="733" y="55"/>
                      </a:lnTo>
                      <a:lnTo>
                        <a:pt x="777" y="41"/>
                      </a:lnTo>
                      <a:lnTo>
                        <a:pt x="815" y="2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2" name="Freeform 20"/>
                <p:cNvSpPr>
                  <a:spLocks/>
                </p:cNvSpPr>
                <p:nvPr/>
              </p:nvSpPr>
              <p:spPr bwMode="auto">
                <a:xfrm>
                  <a:off x="154" y="1349"/>
                  <a:ext cx="551" cy="339"/>
                </a:xfrm>
                <a:custGeom>
                  <a:avLst/>
                  <a:gdLst/>
                  <a:ahLst/>
                  <a:cxnLst>
                    <a:cxn ang="0">
                      <a:pos x="16" y="53"/>
                    </a:cxn>
                    <a:cxn ang="0">
                      <a:pos x="0" y="122"/>
                    </a:cxn>
                    <a:cxn ang="0">
                      <a:pos x="10" y="146"/>
                    </a:cxn>
                    <a:cxn ang="0">
                      <a:pos x="33" y="183"/>
                    </a:cxn>
                    <a:cxn ang="0">
                      <a:pos x="57" y="216"/>
                    </a:cxn>
                    <a:cxn ang="0">
                      <a:pos x="85" y="244"/>
                    </a:cxn>
                    <a:cxn ang="0">
                      <a:pos x="120" y="271"/>
                    </a:cxn>
                    <a:cxn ang="0">
                      <a:pos x="153" y="290"/>
                    </a:cxn>
                    <a:cxn ang="0">
                      <a:pos x="189" y="308"/>
                    </a:cxn>
                    <a:cxn ang="0">
                      <a:pos x="235" y="324"/>
                    </a:cxn>
                    <a:cxn ang="0">
                      <a:pos x="270" y="332"/>
                    </a:cxn>
                    <a:cxn ang="0">
                      <a:pos x="312" y="338"/>
                    </a:cxn>
                    <a:cxn ang="0">
                      <a:pos x="351" y="338"/>
                    </a:cxn>
                    <a:cxn ang="0">
                      <a:pos x="393" y="333"/>
                    </a:cxn>
                    <a:cxn ang="0">
                      <a:pos x="436" y="321"/>
                    </a:cxn>
                    <a:cxn ang="0">
                      <a:pos x="475" y="302"/>
                    </a:cxn>
                    <a:cxn ang="0">
                      <a:pos x="498" y="286"/>
                    </a:cxn>
                    <a:cxn ang="0">
                      <a:pos x="526" y="262"/>
                    </a:cxn>
                    <a:cxn ang="0">
                      <a:pos x="541" y="243"/>
                    </a:cxn>
                    <a:cxn ang="0">
                      <a:pos x="550" y="226"/>
                    </a:cxn>
                    <a:cxn ang="0">
                      <a:pos x="550" y="208"/>
                    </a:cxn>
                    <a:cxn ang="0">
                      <a:pos x="544" y="187"/>
                    </a:cxn>
                    <a:cxn ang="0">
                      <a:pos x="532" y="170"/>
                    </a:cxn>
                    <a:cxn ang="0">
                      <a:pos x="523" y="135"/>
                    </a:cxn>
                    <a:cxn ang="0">
                      <a:pos x="519" y="116"/>
                    </a:cxn>
                    <a:cxn ang="0">
                      <a:pos x="267" y="132"/>
                    </a:cxn>
                    <a:cxn ang="0">
                      <a:pos x="234" y="126"/>
                    </a:cxn>
                    <a:cxn ang="0">
                      <a:pos x="193" y="113"/>
                    </a:cxn>
                    <a:cxn ang="0">
                      <a:pos x="162" y="97"/>
                    </a:cxn>
                    <a:cxn ang="0">
                      <a:pos x="129" y="77"/>
                    </a:cxn>
                    <a:cxn ang="0">
                      <a:pos x="97" y="48"/>
                    </a:cxn>
                    <a:cxn ang="0">
                      <a:pos x="78" y="24"/>
                    </a:cxn>
                    <a:cxn ang="0">
                      <a:pos x="60" y="0"/>
                    </a:cxn>
                    <a:cxn ang="0">
                      <a:pos x="16" y="53"/>
                    </a:cxn>
                  </a:cxnLst>
                  <a:rect l="0" t="0" r="r" b="b"/>
                  <a:pathLst>
                    <a:path w="551" h="339">
                      <a:moveTo>
                        <a:pt x="16" y="53"/>
                      </a:moveTo>
                      <a:lnTo>
                        <a:pt x="0" y="122"/>
                      </a:lnTo>
                      <a:lnTo>
                        <a:pt x="10" y="146"/>
                      </a:lnTo>
                      <a:lnTo>
                        <a:pt x="33" y="183"/>
                      </a:lnTo>
                      <a:lnTo>
                        <a:pt x="57" y="216"/>
                      </a:lnTo>
                      <a:lnTo>
                        <a:pt x="85" y="244"/>
                      </a:lnTo>
                      <a:lnTo>
                        <a:pt x="120" y="271"/>
                      </a:lnTo>
                      <a:lnTo>
                        <a:pt x="153" y="290"/>
                      </a:lnTo>
                      <a:lnTo>
                        <a:pt x="189" y="308"/>
                      </a:lnTo>
                      <a:lnTo>
                        <a:pt x="235" y="324"/>
                      </a:lnTo>
                      <a:lnTo>
                        <a:pt x="270" y="332"/>
                      </a:lnTo>
                      <a:lnTo>
                        <a:pt x="312" y="338"/>
                      </a:lnTo>
                      <a:lnTo>
                        <a:pt x="351" y="338"/>
                      </a:lnTo>
                      <a:lnTo>
                        <a:pt x="393" y="333"/>
                      </a:lnTo>
                      <a:lnTo>
                        <a:pt x="436" y="321"/>
                      </a:lnTo>
                      <a:lnTo>
                        <a:pt x="475" y="302"/>
                      </a:lnTo>
                      <a:lnTo>
                        <a:pt x="498" y="286"/>
                      </a:lnTo>
                      <a:lnTo>
                        <a:pt x="526" y="262"/>
                      </a:lnTo>
                      <a:lnTo>
                        <a:pt x="541" y="243"/>
                      </a:lnTo>
                      <a:lnTo>
                        <a:pt x="550" y="226"/>
                      </a:lnTo>
                      <a:lnTo>
                        <a:pt x="550" y="208"/>
                      </a:lnTo>
                      <a:lnTo>
                        <a:pt x="544" y="187"/>
                      </a:lnTo>
                      <a:lnTo>
                        <a:pt x="532" y="170"/>
                      </a:lnTo>
                      <a:lnTo>
                        <a:pt x="523" y="135"/>
                      </a:lnTo>
                      <a:lnTo>
                        <a:pt x="519" y="116"/>
                      </a:lnTo>
                      <a:lnTo>
                        <a:pt x="267" y="132"/>
                      </a:lnTo>
                      <a:lnTo>
                        <a:pt x="234" y="126"/>
                      </a:lnTo>
                      <a:lnTo>
                        <a:pt x="193" y="113"/>
                      </a:lnTo>
                      <a:lnTo>
                        <a:pt x="162" y="97"/>
                      </a:lnTo>
                      <a:lnTo>
                        <a:pt x="129" y="77"/>
                      </a:lnTo>
                      <a:lnTo>
                        <a:pt x="97" y="48"/>
                      </a:lnTo>
                      <a:lnTo>
                        <a:pt x="78" y="24"/>
                      </a:lnTo>
                      <a:lnTo>
                        <a:pt x="60" y="0"/>
                      </a:lnTo>
                      <a:lnTo>
                        <a:pt x="16" y="53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3" name="Freeform 21"/>
                <p:cNvSpPr>
                  <a:spLocks/>
                </p:cNvSpPr>
                <p:nvPr/>
              </p:nvSpPr>
              <p:spPr bwMode="auto">
                <a:xfrm>
                  <a:off x="134" y="935"/>
                  <a:ext cx="475" cy="552"/>
                </a:xfrm>
                <a:custGeom>
                  <a:avLst/>
                  <a:gdLst/>
                  <a:ahLst/>
                  <a:cxnLst>
                    <a:cxn ang="0">
                      <a:pos x="474" y="0"/>
                    </a:cxn>
                    <a:cxn ang="0">
                      <a:pos x="474" y="294"/>
                    </a:cxn>
                    <a:cxn ang="0">
                      <a:pos x="446" y="291"/>
                    </a:cxn>
                    <a:cxn ang="0">
                      <a:pos x="411" y="293"/>
                    </a:cxn>
                    <a:cxn ang="0">
                      <a:pos x="353" y="299"/>
                    </a:cxn>
                    <a:cxn ang="0">
                      <a:pos x="296" y="310"/>
                    </a:cxn>
                    <a:cxn ang="0">
                      <a:pos x="243" y="323"/>
                    </a:cxn>
                    <a:cxn ang="0">
                      <a:pos x="200" y="339"/>
                    </a:cxn>
                    <a:cxn ang="0">
                      <a:pos x="149" y="364"/>
                    </a:cxn>
                    <a:cxn ang="0">
                      <a:pos x="110" y="390"/>
                    </a:cxn>
                    <a:cxn ang="0">
                      <a:pos x="81" y="415"/>
                    </a:cxn>
                    <a:cxn ang="0">
                      <a:pos x="60" y="439"/>
                    </a:cxn>
                    <a:cxn ang="0">
                      <a:pos x="47" y="461"/>
                    </a:cxn>
                    <a:cxn ang="0">
                      <a:pos x="35" y="488"/>
                    </a:cxn>
                    <a:cxn ang="0">
                      <a:pos x="30" y="513"/>
                    </a:cxn>
                    <a:cxn ang="0">
                      <a:pos x="23" y="551"/>
                    </a:cxn>
                    <a:cxn ang="0">
                      <a:pos x="17" y="518"/>
                    </a:cxn>
                    <a:cxn ang="0">
                      <a:pos x="8" y="481"/>
                    </a:cxn>
                    <a:cxn ang="0">
                      <a:pos x="5" y="453"/>
                    </a:cxn>
                    <a:cxn ang="0">
                      <a:pos x="0" y="420"/>
                    </a:cxn>
                    <a:cxn ang="0">
                      <a:pos x="2" y="393"/>
                    </a:cxn>
                    <a:cxn ang="0">
                      <a:pos x="8" y="361"/>
                    </a:cxn>
                    <a:cxn ang="0">
                      <a:pos x="15" y="317"/>
                    </a:cxn>
                    <a:cxn ang="0">
                      <a:pos x="30" y="279"/>
                    </a:cxn>
                    <a:cxn ang="0">
                      <a:pos x="50" y="238"/>
                    </a:cxn>
                    <a:cxn ang="0">
                      <a:pos x="75" y="196"/>
                    </a:cxn>
                    <a:cxn ang="0">
                      <a:pos x="111" y="152"/>
                    </a:cxn>
                    <a:cxn ang="0">
                      <a:pos x="152" y="116"/>
                    </a:cxn>
                    <a:cxn ang="0">
                      <a:pos x="188" y="87"/>
                    </a:cxn>
                    <a:cxn ang="0">
                      <a:pos x="233" y="60"/>
                    </a:cxn>
                    <a:cxn ang="0">
                      <a:pos x="279" y="40"/>
                    </a:cxn>
                    <a:cxn ang="0">
                      <a:pos x="333" y="21"/>
                    </a:cxn>
                    <a:cxn ang="0">
                      <a:pos x="380" y="10"/>
                    </a:cxn>
                    <a:cxn ang="0">
                      <a:pos x="435" y="3"/>
                    </a:cxn>
                    <a:cxn ang="0">
                      <a:pos x="474" y="0"/>
                    </a:cxn>
                  </a:cxnLst>
                  <a:rect l="0" t="0" r="r" b="b"/>
                  <a:pathLst>
                    <a:path w="475" h="552">
                      <a:moveTo>
                        <a:pt x="474" y="0"/>
                      </a:moveTo>
                      <a:lnTo>
                        <a:pt x="474" y="294"/>
                      </a:lnTo>
                      <a:lnTo>
                        <a:pt x="446" y="291"/>
                      </a:lnTo>
                      <a:lnTo>
                        <a:pt x="411" y="293"/>
                      </a:lnTo>
                      <a:lnTo>
                        <a:pt x="353" y="299"/>
                      </a:lnTo>
                      <a:lnTo>
                        <a:pt x="296" y="310"/>
                      </a:lnTo>
                      <a:lnTo>
                        <a:pt x="243" y="323"/>
                      </a:lnTo>
                      <a:lnTo>
                        <a:pt x="200" y="339"/>
                      </a:lnTo>
                      <a:lnTo>
                        <a:pt x="149" y="364"/>
                      </a:lnTo>
                      <a:lnTo>
                        <a:pt x="110" y="390"/>
                      </a:lnTo>
                      <a:lnTo>
                        <a:pt x="81" y="415"/>
                      </a:lnTo>
                      <a:lnTo>
                        <a:pt x="60" y="439"/>
                      </a:lnTo>
                      <a:lnTo>
                        <a:pt x="47" y="461"/>
                      </a:lnTo>
                      <a:lnTo>
                        <a:pt x="35" y="488"/>
                      </a:lnTo>
                      <a:lnTo>
                        <a:pt x="30" y="513"/>
                      </a:lnTo>
                      <a:lnTo>
                        <a:pt x="23" y="551"/>
                      </a:lnTo>
                      <a:lnTo>
                        <a:pt x="17" y="518"/>
                      </a:lnTo>
                      <a:lnTo>
                        <a:pt x="8" y="481"/>
                      </a:lnTo>
                      <a:lnTo>
                        <a:pt x="5" y="453"/>
                      </a:lnTo>
                      <a:lnTo>
                        <a:pt x="0" y="420"/>
                      </a:lnTo>
                      <a:lnTo>
                        <a:pt x="2" y="393"/>
                      </a:lnTo>
                      <a:lnTo>
                        <a:pt x="8" y="361"/>
                      </a:lnTo>
                      <a:lnTo>
                        <a:pt x="15" y="317"/>
                      </a:lnTo>
                      <a:lnTo>
                        <a:pt x="30" y="279"/>
                      </a:lnTo>
                      <a:lnTo>
                        <a:pt x="50" y="238"/>
                      </a:lnTo>
                      <a:lnTo>
                        <a:pt x="75" y="196"/>
                      </a:lnTo>
                      <a:lnTo>
                        <a:pt x="111" y="152"/>
                      </a:lnTo>
                      <a:lnTo>
                        <a:pt x="152" y="116"/>
                      </a:lnTo>
                      <a:lnTo>
                        <a:pt x="188" y="87"/>
                      </a:lnTo>
                      <a:lnTo>
                        <a:pt x="233" y="60"/>
                      </a:lnTo>
                      <a:lnTo>
                        <a:pt x="279" y="40"/>
                      </a:lnTo>
                      <a:lnTo>
                        <a:pt x="333" y="21"/>
                      </a:lnTo>
                      <a:lnTo>
                        <a:pt x="380" y="10"/>
                      </a:lnTo>
                      <a:lnTo>
                        <a:pt x="435" y="3"/>
                      </a:lnTo>
                      <a:lnTo>
                        <a:pt x="474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4" name="Freeform 22"/>
                <p:cNvSpPr>
                  <a:spLocks/>
                </p:cNvSpPr>
                <p:nvPr/>
              </p:nvSpPr>
              <p:spPr bwMode="auto">
                <a:xfrm>
                  <a:off x="422" y="1503"/>
                  <a:ext cx="156" cy="117"/>
                </a:xfrm>
                <a:custGeom>
                  <a:avLst/>
                  <a:gdLst/>
                  <a:ahLst/>
                  <a:cxnLst>
                    <a:cxn ang="0">
                      <a:pos x="72" y="0"/>
                    </a:cxn>
                    <a:cxn ang="0">
                      <a:pos x="21" y="19"/>
                    </a:cxn>
                    <a:cxn ang="0">
                      <a:pos x="3" y="45"/>
                    </a:cxn>
                    <a:cxn ang="0">
                      <a:pos x="0" y="70"/>
                    </a:cxn>
                    <a:cxn ang="0">
                      <a:pos x="0" y="83"/>
                    </a:cxn>
                    <a:cxn ang="0">
                      <a:pos x="9" y="99"/>
                    </a:cxn>
                    <a:cxn ang="0">
                      <a:pos x="29" y="107"/>
                    </a:cxn>
                    <a:cxn ang="0">
                      <a:pos x="50" y="113"/>
                    </a:cxn>
                    <a:cxn ang="0">
                      <a:pos x="69" y="116"/>
                    </a:cxn>
                    <a:cxn ang="0">
                      <a:pos x="86" y="116"/>
                    </a:cxn>
                    <a:cxn ang="0">
                      <a:pos x="114" y="111"/>
                    </a:cxn>
                    <a:cxn ang="0">
                      <a:pos x="134" y="106"/>
                    </a:cxn>
                    <a:cxn ang="0">
                      <a:pos x="146" y="98"/>
                    </a:cxn>
                    <a:cxn ang="0">
                      <a:pos x="153" y="89"/>
                    </a:cxn>
                    <a:cxn ang="0">
                      <a:pos x="155" y="78"/>
                    </a:cxn>
                    <a:cxn ang="0">
                      <a:pos x="153" y="60"/>
                    </a:cxn>
                    <a:cxn ang="0">
                      <a:pos x="146" y="11"/>
                    </a:cxn>
                    <a:cxn ang="0">
                      <a:pos x="72" y="0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5" name="Freeform 23"/>
                <p:cNvSpPr>
                  <a:spLocks/>
                </p:cNvSpPr>
                <p:nvPr/>
              </p:nvSpPr>
              <p:spPr bwMode="auto">
                <a:xfrm>
                  <a:off x="494" y="1516"/>
                  <a:ext cx="88" cy="74"/>
                </a:xfrm>
                <a:custGeom>
                  <a:avLst/>
                  <a:gdLst/>
                  <a:ahLst/>
                  <a:cxnLst>
                    <a:cxn ang="0">
                      <a:pos x="87" y="67"/>
                    </a:cxn>
                    <a:cxn ang="0">
                      <a:pos x="76" y="0"/>
                    </a:cxn>
                    <a:cxn ang="0">
                      <a:pos x="33" y="5"/>
                    </a:cxn>
                    <a:cxn ang="0">
                      <a:pos x="0" y="8"/>
                    </a:cxn>
                    <a:cxn ang="0">
                      <a:pos x="9" y="73"/>
                    </a:cxn>
                    <a:cxn ang="0">
                      <a:pos x="12" y="57"/>
                    </a:cxn>
                    <a:cxn ang="0">
                      <a:pos x="22" y="47"/>
                    </a:cxn>
                    <a:cxn ang="0">
                      <a:pos x="40" y="43"/>
                    </a:cxn>
                    <a:cxn ang="0">
                      <a:pos x="60" y="44"/>
                    </a:cxn>
                    <a:cxn ang="0">
                      <a:pos x="76" y="51"/>
                    </a:cxn>
                    <a:cxn ang="0">
                      <a:pos x="87" y="67"/>
                    </a:cxn>
                  </a:cxnLst>
                  <a:rect l="0" t="0" r="r" b="b"/>
                  <a:pathLst>
                    <a:path w="88" h="74">
                      <a:moveTo>
                        <a:pt x="87" y="67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8"/>
                      </a:lnTo>
                      <a:lnTo>
                        <a:pt x="9" y="73"/>
                      </a:lnTo>
                      <a:lnTo>
                        <a:pt x="12" y="57"/>
                      </a:lnTo>
                      <a:lnTo>
                        <a:pt x="22" y="47"/>
                      </a:lnTo>
                      <a:lnTo>
                        <a:pt x="40" y="43"/>
                      </a:lnTo>
                      <a:lnTo>
                        <a:pt x="60" y="44"/>
                      </a:lnTo>
                      <a:lnTo>
                        <a:pt x="76" y="51"/>
                      </a:lnTo>
                      <a:lnTo>
                        <a:pt x="87" y="6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6" name="Freeform 24"/>
                <p:cNvSpPr>
                  <a:spLocks/>
                </p:cNvSpPr>
                <p:nvPr/>
              </p:nvSpPr>
              <p:spPr bwMode="auto">
                <a:xfrm>
                  <a:off x="386" y="1295"/>
                  <a:ext cx="319" cy="286"/>
                </a:xfrm>
                <a:custGeom>
                  <a:avLst/>
                  <a:gdLst/>
                  <a:ahLst/>
                  <a:cxnLst>
                    <a:cxn ang="0">
                      <a:pos x="317" y="275"/>
                    </a:cxn>
                    <a:cxn ang="0">
                      <a:pos x="315" y="254"/>
                    </a:cxn>
                    <a:cxn ang="0">
                      <a:pos x="306" y="235"/>
                    </a:cxn>
                    <a:cxn ang="0">
                      <a:pos x="299" y="219"/>
                    </a:cxn>
                    <a:cxn ang="0">
                      <a:pos x="294" y="194"/>
                    </a:cxn>
                    <a:cxn ang="0">
                      <a:pos x="288" y="161"/>
                    </a:cxn>
                    <a:cxn ang="0">
                      <a:pos x="284" y="126"/>
                    </a:cxn>
                    <a:cxn ang="0">
                      <a:pos x="281" y="94"/>
                    </a:cxn>
                    <a:cxn ang="0">
                      <a:pos x="279" y="67"/>
                    </a:cxn>
                    <a:cxn ang="0">
                      <a:pos x="278" y="43"/>
                    </a:cxn>
                    <a:cxn ang="0">
                      <a:pos x="270" y="29"/>
                    </a:cxn>
                    <a:cxn ang="0">
                      <a:pos x="255" y="16"/>
                    </a:cxn>
                    <a:cxn ang="0">
                      <a:pos x="240" y="9"/>
                    </a:cxn>
                    <a:cxn ang="0">
                      <a:pos x="216" y="2"/>
                    </a:cxn>
                    <a:cxn ang="0">
                      <a:pos x="189" y="0"/>
                    </a:cxn>
                    <a:cxn ang="0">
                      <a:pos x="147" y="0"/>
                    </a:cxn>
                    <a:cxn ang="0">
                      <a:pos x="110" y="2"/>
                    </a:cxn>
                    <a:cxn ang="0">
                      <a:pos x="74" y="9"/>
                    </a:cxn>
                    <a:cxn ang="0">
                      <a:pos x="41" y="21"/>
                    </a:cxn>
                    <a:cxn ang="0">
                      <a:pos x="20" y="35"/>
                    </a:cxn>
                    <a:cxn ang="0">
                      <a:pos x="8" y="47"/>
                    </a:cxn>
                    <a:cxn ang="0">
                      <a:pos x="0" y="61"/>
                    </a:cxn>
                    <a:cxn ang="0">
                      <a:pos x="2" y="75"/>
                    </a:cxn>
                    <a:cxn ang="0">
                      <a:pos x="5" y="89"/>
                    </a:cxn>
                    <a:cxn ang="0">
                      <a:pos x="15" y="104"/>
                    </a:cxn>
                    <a:cxn ang="0">
                      <a:pos x="23" y="123"/>
                    </a:cxn>
                    <a:cxn ang="0">
                      <a:pos x="27" y="149"/>
                    </a:cxn>
                    <a:cxn ang="0">
                      <a:pos x="30" y="176"/>
                    </a:cxn>
                    <a:cxn ang="0">
                      <a:pos x="35" y="200"/>
                    </a:cxn>
                    <a:cxn ang="0">
                      <a:pos x="36" y="235"/>
                    </a:cxn>
                    <a:cxn ang="0">
                      <a:pos x="38" y="265"/>
                    </a:cxn>
                    <a:cxn ang="0">
                      <a:pos x="38" y="285"/>
                    </a:cxn>
                    <a:cxn ang="0">
                      <a:pos x="48" y="260"/>
                    </a:cxn>
                    <a:cxn ang="0">
                      <a:pos x="68" y="248"/>
                    </a:cxn>
                    <a:cxn ang="0">
                      <a:pos x="86" y="241"/>
                    </a:cxn>
                    <a:cxn ang="0">
                      <a:pos x="108" y="236"/>
                    </a:cxn>
                    <a:cxn ang="0">
                      <a:pos x="143" y="229"/>
                    </a:cxn>
                    <a:cxn ang="0">
                      <a:pos x="177" y="228"/>
                    </a:cxn>
                    <a:cxn ang="0">
                      <a:pos x="197" y="228"/>
                    </a:cxn>
                    <a:cxn ang="0">
                      <a:pos x="228" y="230"/>
                    </a:cxn>
                    <a:cxn ang="0">
                      <a:pos x="264" y="237"/>
                    </a:cxn>
                    <a:cxn ang="0">
                      <a:pos x="287" y="246"/>
                    </a:cxn>
                    <a:cxn ang="0">
                      <a:pos x="302" y="255"/>
                    </a:cxn>
                    <a:cxn ang="0">
                      <a:pos x="318" y="268"/>
                    </a:cxn>
                  </a:cxnLst>
                  <a:rect l="0" t="0" r="r" b="b"/>
                  <a:pathLst>
                    <a:path w="319" h="286">
                      <a:moveTo>
                        <a:pt x="317" y="275"/>
                      </a:moveTo>
                      <a:lnTo>
                        <a:pt x="315" y="254"/>
                      </a:lnTo>
                      <a:lnTo>
                        <a:pt x="306" y="235"/>
                      </a:lnTo>
                      <a:lnTo>
                        <a:pt x="299" y="219"/>
                      </a:lnTo>
                      <a:lnTo>
                        <a:pt x="294" y="194"/>
                      </a:lnTo>
                      <a:lnTo>
                        <a:pt x="288" y="161"/>
                      </a:lnTo>
                      <a:lnTo>
                        <a:pt x="284" y="126"/>
                      </a:lnTo>
                      <a:lnTo>
                        <a:pt x="281" y="94"/>
                      </a:lnTo>
                      <a:lnTo>
                        <a:pt x="279" y="67"/>
                      </a:lnTo>
                      <a:lnTo>
                        <a:pt x="278" y="43"/>
                      </a:lnTo>
                      <a:lnTo>
                        <a:pt x="270" y="29"/>
                      </a:lnTo>
                      <a:lnTo>
                        <a:pt x="255" y="16"/>
                      </a:lnTo>
                      <a:lnTo>
                        <a:pt x="240" y="9"/>
                      </a:lnTo>
                      <a:lnTo>
                        <a:pt x="216" y="2"/>
                      </a:lnTo>
                      <a:lnTo>
                        <a:pt x="189" y="0"/>
                      </a:lnTo>
                      <a:lnTo>
                        <a:pt x="147" y="0"/>
                      </a:lnTo>
                      <a:lnTo>
                        <a:pt x="110" y="2"/>
                      </a:lnTo>
                      <a:lnTo>
                        <a:pt x="74" y="9"/>
                      </a:lnTo>
                      <a:lnTo>
                        <a:pt x="41" y="21"/>
                      </a:lnTo>
                      <a:lnTo>
                        <a:pt x="20" y="35"/>
                      </a:lnTo>
                      <a:lnTo>
                        <a:pt x="8" y="47"/>
                      </a:lnTo>
                      <a:lnTo>
                        <a:pt x="0" y="61"/>
                      </a:lnTo>
                      <a:lnTo>
                        <a:pt x="2" y="75"/>
                      </a:lnTo>
                      <a:lnTo>
                        <a:pt x="5" y="89"/>
                      </a:lnTo>
                      <a:lnTo>
                        <a:pt x="15" y="104"/>
                      </a:lnTo>
                      <a:lnTo>
                        <a:pt x="23" y="123"/>
                      </a:lnTo>
                      <a:lnTo>
                        <a:pt x="27" y="149"/>
                      </a:lnTo>
                      <a:lnTo>
                        <a:pt x="30" y="176"/>
                      </a:lnTo>
                      <a:lnTo>
                        <a:pt x="35" y="200"/>
                      </a:lnTo>
                      <a:lnTo>
                        <a:pt x="36" y="235"/>
                      </a:lnTo>
                      <a:lnTo>
                        <a:pt x="38" y="265"/>
                      </a:lnTo>
                      <a:lnTo>
                        <a:pt x="38" y="285"/>
                      </a:lnTo>
                      <a:lnTo>
                        <a:pt x="48" y="260"/>
                      </a:lnTo>
                      <a:lnTo>
                        <a:pt x="68" y="248"/>
                      </a:lnTo>
                      <a:lnTo>
                        <a:pt x="86" y="241"/>
                      </a:lnTo>
                      <a:lnTo>
                        <a:pt x="108" y="236"/>
                      </a:lnTo>
                      <a:lnTo>
                        <a:pt x="143" y="229"/>
                      </a:lnTo>
                      <a:lnTo>
                        <a:pt x="177" y="228"/>
                      </a:lnTo>
                      <a:lnTo>
                        <a:pt x="197" y="228"/>
                      </a:lnTo>
                      <a:lnTo>
                        <a:pt x="228" y="230"/>
                      </a:lnTo>
                      <a:lnTo>
                        <a:pt x="264" y="237"/>
                      </a:lnTo>
                      <a:lnTo>
                        <a:pt x="287" y="246"/>
                      </a:lnTo>
                      <a:lnTo>
                        <a:pt x="302" y="255"/>
                      </a:lnTo>
                      <a:lnTo>
                        <a:pt x="318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7" name="Freeform 25"/>
                <p:cNvSpPr>
                  <a:spLocks/>
                </p:cNvSpPr>
                <p:nvPr/>
              </p:nvSpPr>
              <p:spPr bwMode="auto">
                <a:xfrm>
                  <a:off x="5101" y="1353"/>
                  <a:ext cx="551" cy="335"/>
                </a:xfrm>
                <a:custGeom>
                  <a:avLst/>
                  <a:gdLst/>
                  <a:ahLst/>
                  <a:cxnLst>
                    <a:cxn ang="0">
                      <a:pos x="534" y="48"/>
                    </a:cxn>
                    <a:cxn ang="0">
                      <a:pos x="550" y="117"/>
                    </a:cxn>
                    <a:cxn ang="0">
                      <a:pos x="540" y="142"/>
                    </a:cxn>
                    <a:cxn ang="0">
                      <a:pos x="517" y="179"/>
                    </a:cxn>
                    <a:cxn ang="0">
                      <a:pos x="493" y="212"/>
                    </a:cxn>
                    <a:cxn ang="0">
                      <a:pos x="465" y="239"/>
                    </a:cxn>
                    <a:cxn ang="0">
                      <a:pos x="430" y="267"/>
                    </a:cxn>
                    <a:cxn ang="0">
                      <a:pos x="397" y="286"/>
                    </a:cxn>
                    <a:cxn ang="0">
                      <a:pos x="361" y="304"/>
                    </a:cxn>
                    <a:cxn ang="0">
                      <a:pos x="315" y="320"/>
                    </a:cxn>
                    <a:cxn ang="0">
                      <a:pos x="280" y="328"/>
                    </a:cxn>
                    <a:cxn ang="0">
                      <a:pos x="238" y="334"/>
                    </a:cxn>
                    <a:cxn ang="0">
                      <a:pos x="199" y="334"/>
                    </a:cxn>
                    <a:cxn ang="0">
                      <a:pos x="157" y="329"/>
                    </a:cxn>
                    <a:cxn ang="0">
                      <a:pos x="114" y="317"/>
                    </a:cxn>
                    <a:cxn ang="0">
                      <a:pos x="75" y="298"/>
                    </a:cxn>
                    <a:cxn ang="0">
                      <a:pos x="52" y="282"/>
                    </a:cxn>
                    <a:cxn ang="0">
                      <a:pos x="24" y="258"/>
                    </a:cxn>
                    <a:cxn ang="0">
                      <a:pos x="9" y="238"/>
                    </a:cxn>
                    <a:cxn ang="0">
                      <a:pos x="0" y="222"/>
                    </a:cxn>
                    <a:cxn ang="0">
                      <a:pos x="0" y="204"/>
                    </a:cxn>
                    <a:cxn ang="0">
                      <a:pos x="6" y="182"/>
                    </a:cxn>
                    <a:cxn ang="0">
                      <a:pos x="18" y="166"/>
                    </a:cxn>
                    <a:cxn ang="0">
                      <a:pos x="27" y="131"/>
                    </a:cxn>
                    <a:cxn ang="0">
                      <a:pos x="31" y="112"/>
                    </a:cxn>
                    <a:cxn ang="0">
                      <a:pos x="283" y="128"/>
                    </a:cxn>
                    <a:cxn ang="0">
                      <a:pos x="316" y="122"/>
                    </a:cxn>
                    <a:cxn ang="0">
                      <a:pos x="357" y="109"/>
                    </a:cxn>
                    <a:cxn ang="0">
                      <a:pos x="388" y="93"/>
                    </a:cxn>
                    <a:cxn ang="0">
                      <a:pos x="421" y="73"/>
                    </a:cxn>
                    <a:cxn ang="0">
                      <a:pos x="453" y="44"/>
                    </a:cxn>
                    <a:cxn ang="0">
                      <a:pos x="472" y="19"/>
                    </a:cxn>
                    <a:cxn ang="0">
                      <a:pos x="486" y="0"/>
                    </a:cxn>
                    <a:cxn ang="0">
                      <a:pos x="534" y="48"/>
                    </a:cxn>
                  </a:cxnLst>
                  <a:rect l="0" t="0" r="r" b="b"/>
                  <a:pathLst>
                    <a:path w="551" h="335">
                      <a:moveTo>
                        <a:pt x="534" y="48"/>
                      </a:moveTo>
                      <a:lnTo>
                        <a:pt x="550" y="117"/>
                      </a:lnTo>
                      <a:lnTo>
                        <a:pt x="540" y="142"/>
                      </a:lnTo>
                      <a:lnTo>
                        <a:pt x="517" y="179"/>
                      </a:lnTo>
                      <a:lnTo>
                        <a:pt x="493" y="212"/>
                      </a:lnTo>
                      <a:lnTo>
                        <a:pt x="465" y="239"/>
                      </a:lnTo>
                      <a:lnTo>
                        <a:pt x="430" y="267"/>
                      </a:lnTo>
                      <a:lnTo>
                        <a:pt x="397" y="286"/>
                      </a:lnTo>
                      <a:lnTo>
                        <a:pt x="361" y="304"/>
                      </a:lnTo>
                      <a:lnTo>
                        <a:pt x="315" y="320"/>
                      </a:lnTo>
                      <a:lnTo>
                        <a:pt x="280" y="328"/>
                      </a:lnTo>
                      <a:lnTo>
                        <a:pt x="238" y="334"/>
                      </a:lnTo>
                      <a:lnTo>
                        <a:pt x="199" y="334"/>
                      </a:lnTo>
                      <a:lnTo>
                        <a:pt x="157" y="329"/>
                      </a:lnTo>
                      <a:lnTo>
                        <a:pt x="114" y="317"/>
                      </a:lnTo>
                      <a:lnTo>
                        <a:pt x="75" y="298"/>
                      </a:lnTo>
                      <a:lnTo>
                        <a:pt x="52" y="282"/>
                      </a:lnTo>
                      <a:lnTo>
                        <a:pt x="24" y="258"/>
                      </a:lnTo>
                      <a:lnTo>
                        <a:pt x="9" y="238"/>
                      </a:lnTo>
                      <a:lnTo>
                        <a:pt x="0" y="222"/>
                      </a:lnTo>
                      <a:lnTo>
                        <a:pt x="0" y="204"/>
                      </a:lnTo>
                      <a:lnTo>
                        <a:pt x="6" y="182"/>
                      </a:lnTo>
                      <a:lnTo>
                        <a:pt x="18" y="166"/>
                      </a:lnTo>
                      <a:lnTo>
                        <a:pt x="27" y="131"/>
                      </a:lnTo>
                      <a:lnTo>
                        <a:pt x="31" y="112"/>
                      </a:lnTo>
                      <a:lnTo>
                        <a:pt x="283" y="128"/>
                      </a:lnTo>
                      <a:lnTo>
                        <a:pt x="316" y="122"/>
                      </a:lnTo>
                      <a:lnTo>
                        <a:pt x="357" y="109"/>
                      </a:lnTo>
                      <a:lnTo>
                        <a:pt x="388" y="93"/>
                      </a:lnTo>
                      <a:lnTo>
                        <a:pt x="421" y="73"/>
                      </a:lnTo>
                      <a:lnTo>
                        <a:pt x="453" y="44"/>
                      </a:lnTo>
                      <a:lnTo>
                        <a:pt x="472" y="19"/>
                      </a:lnTo>
                      <a:lnTo>
                        <a:pt x="486" y="0"/>
                      </a:lnTo>
                      <a:lnTo>
                        <a:pt x="534" y="4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8" name="Freeform 26"/>
                <p:cNvSpPr>
                  <a:spLocks/>
                </p:cNvSpPr>
                <p:nvPr/>
              </p:nvSpPr>
              <p:spPr bwMode="auto">
                <a:xfrm>
                  <a:off x="5197" y="935"/>
                  <a:ext cx="475" cy="55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294"/>
                    </a:cxn>
                    <a:cxn ang="0">
                      <a:pos x="28" y="291"/>
                    </a:cxn>
                    <a:cxn ang="0">
                      <a:pos x="63" y="293"/>
                    </a:cxn>
                    <a:cxn ang="0">
                      <a:pos x="121" y="299"/>
                    </a:cxn>
                    <a:cxn ang="0">
                      <a:pos x="178" y="310"/>
                    </a:cxn>
                    <a:cxn ang="0">
                      <a:pos x="231" y="323"/>
                    </a:cxn>
                    <a:cxn ang="0">
                      <a:pos x="274" y="339"/>
                    </a:cxn>
                    <a:cxn ang="0">
                      <a:pos x="325" y="364"/>
                    </a:cxn>
                    <a:cxn ang="0">
                      <a:pos x="364" y="390"/>
                    </a:cxn>
                    <a:cxn ang="0">
                      <a:pos x="393" y="415"/>
                    </a:cxn>
                    <a:cxn ang="0">
                      <a:pos x="414" y="439"/>
                    </a:cxn>
                    <a:cxn ang="0">
                      <a:pos x="427" y="461"/>
                    </a:cxn>
                    <a:cxn ang="0">
                      <a:pos x="439" y="488"/>
                    </a:cxn>
                    <a:cxn ang="0">
                      <a:pos x="444" y="513"/>
                    </a:cxn>
                    <a:cxn ang="0">
                      <a:pos x="451" y="551"/>
                    </a:cxn>
                    <a:cxn ang="0">
                      <a:pos x="457" y="518"/>
                    </a:cxn>
                    <a:cxn ang="0">
                      <a:pos x="466" y="481"/>
                    </a:cxn>
                    <a:cxn ang="0">
                      <a:pos x="469" y="453"/>
                    </a:cxn>
                    <a:cxn ang="0">
                      <a:pos x="474" y="420"/>
                    </a:cxn>
                    <a:cxn ang="0">
                      <a:pos x="472" y="393"/>
                    </a:cxn>
                    <a:cxn ang="0">
                      <a:pos x="466" y="361"/>
                    </a:cxn>
                    <a:cxn ang="0">
                      <a:pos x="459" y="317"/>
                    </a:cxn>
                    <a:cxn ang="0">
                      <a:pos x="444" y="279"/>
                    </a:cxn>
                    <a:cxn ang="0">
                      <a:pos x="424" y="238"/>
                    </a:cxn>
                    <a:cxn ang="0">
                      <a:pos x="399" y="196"/>
                    </a:cxn>
                    <a:cxn ang="0">
                      <a:pos x="363" y="152"/>
                    </a:cxn>
                    <a:cxn ang="0">
                      <a:pos x="322" y="116"/>
                    </a:cxn>
                    <a:cxn ang="0">
                      <a:pos x="286" y="87"/>
                    </a:cxn>
                    <a:cxn ang="0">
                      <a:pos x="241" y="60"/>
                    </a:cxn>
                    <a:cxn ang="0">
                      <a:pos x="195" y="40"/>
                    </a:cxn>
                    <a:cxn ang="0">
                      <a:pos x="141" y="21"/>
                    </a:cxn>
                    <a:cxn ang="0">
                      <a:pos x="94" y="10"/>
                    </a:cxn>
                    <a:cxn ang="0">
                      <a:pos x="39" y="3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75" h="552">
                      <a:moveTo>
                        <a:pt x="0" y="0"/>
                      </a:moveTo>
                      <a:lnTo>
                        <a:pt x="0" y="294"/>
                      </a:lnTo>
                      <a:lnTo>
                        <a:pt x="28" y="291"/>
                      </a:lnTo>
                      <a:lnTo>
                        <a:pt x="63" y="293"/>
                      </a:lnTo>
                      <a:lnTo>
                        <a:pt x="121" y="299"/>
                      </a:lnTo>
                      <a:lnTo>
                        <a:pt x="178" y="310"/>
                      </a:lnTo>
                      <a:lnTo>
                        <a:pt x="231" y="323"/>
                      </a:lnTo>
                      <a:lnTo>
                        <a:pt x="274" y="339"/>
                      </a:lnTo>
                      <a:lnTo>
                        <a:pt x="325" y="364"/>
                      </a:lnTo>
                      <a:lnTo>
                        <a:pt x="364" y="390"/>
                      </a:lnTo>
                      <a:lnTo>
                        <a:pt x="393" y="415"/>
                      </a:lnTo>
                      <a:lnTo>
                        <a:pt x="414" y="439"/>
                      </a:lnTo>
                      <a:lnTo>
                        <a:pt x="427" y="461"/>
                      </a:lnTo>
                      <a:lnTo>
                        <a:pt x="439" y="488"/>
                      </a:lnTo>
                      <a:lnTo>
                        <a:pt x="444" y="513"/>
                      </a:lnTo>
                      <a:lnTo>
                        <a:pt x="451" y="551"/>
                      </a:lnTo>
                      <a:lnTo>
                        <a:pt x="457" y="518"/>
                      </a:lnTo>
                      <a:lnTo>
                        <a:pt x="466" y="481"/>
                      </a:lnTo>
                      <a:lnTo>
                        <a:pt x="469" y="453"/>
                      </a:lnTo>
                      <a:lnTo>
                        <a:pt x="474" y="420"/>
                      </a:lnTo>
                      <a:lnTo>
                        <a:pt x="472" y="393"/>
                      </a:lnTo>
                      <a:lnTo>
                        <a:pt x="466" y="361"/>
                      </a:lnTo>
                      <a:lnTo>
                        <a:pt x="459" y="317"/>
                      </a:lnTo>
                      <a:lnTo>
                        <a:pt x="444" y="279"/>
                      </a:lnTo>
                      <a:lnTo>
                        <a:pt x="424" y="238"/>
                      </a:lnTo>
                      <a:lnTo>
                        <a:pt x="399" y="196"/>
                      </a:lnTo>
                      <a:lnTo>
                        <a:pt x="363" y="152"/>
                      </a:lnTo>
                      <a:lnTo>
                        <a:pt x="322" y="116"/>
                      </a:lnTo>
                      <a:lnTo>
                        <a:pt x="286" y="87"/>
                      </a:lnTo>
                      <a:lnTo>
                        <a:pt x="241" y="60"/>
                      </a:lnTo>
                      <a:lnTo>
                        <a:pt x="195" y="40"/>
                      </a:lnTo>
                      <a:lnTo>
                        <a:pt x="141" y="21"/>
                      </a:lnTo>
                      <a:lnTo>
                        <a:pt x="94" y="10"/>
                      </a:lnTo>
                      <a:lnTo>
                        <a:pt x="39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9" name="Freeform 27"/>
                <p:cNvSpPr>
                  <a:spLocks/>
                </p:cNvSpPr>
                <p:nvPr/>
              </p:nvSpPr>
              <p:spPr bwMode="auto">
                <a:xfrm>
                  <a:off x="5228" y="1503"/>
                  <a:ext cx="156" cy="117"/>
                </a:xfrm>
                <a:custGeom>
                  <a:avLst/>
                  <a:gdLst/>
                  <a:ahLst/>
                  <a:cxnLst>
                    <a:cxn ang="0">
                      <a:pos x="83" y="0"/>
                    </a:cxn>
                    <a:cxn ang="0">
                      <a:pos x="134" y="19"/>
                    </a:cxn>
                    <a:cxn ang="0">
                      <a:pos x="152" y="45"/>
                    </a:cxn>
                    <a:cxn ang="0">
                      <a:pos x="155" y="70"/>
                    </a:cxn>
                    <a:cxn ang="0">
                      <a:pos x="155" y="83"/>
                    </a:cxn>
                    <a:cxn ang="0">
                      <a:pos x="146" y="99"/>
                    </a:cxn>
                    <a:cxn ang="0">
                      <a:pos x="126" y="107"/>
                    </a:cxn>
                    <a:cxn ang="0">
                      <a:pos x="105" y="113"/>
                    </a:cxn>
                    <a:cxn ang="0">
                      <a:pos x="86" y="116"/>
                    </a:cxn>
                    <a:cxn ang="0">
                      <a:pos x="69" y="116"/>
                    </a:cxn>
                    <a:cxn ang="0">
                      <a:pos x="41" y="111"/>
                    </a:cxn>
                    <a:cxn ang="0">
                      <a:pos x="21" y="106"/>
                    </a:cxn>
                    <a:cxn ang="0">
                      <a:pos x="9" y="98"/>
                    </a:cxn>
                    <a:cxn ang="0">
                      <a:pos x="2" y="89"/>
                    </a:cxn>
                    <a:cxn ang="0">
                      <a:pos x="0" y="78"/>
                    </a:cxn>
                    <a:cxn ang="0">
                      <a:pos x="2" y="60"/>
                    </a:cxn>
                    <a:cxn ang="0">
                      <a:pos x="9" y="11"/>
                    </a:cxn>
                    <a:cxn ang="0">
                      <a:pos x="83" y="0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00" name="Freeform 28"/>
                <p:cNvSpPr>
                  <a:spLocks/>
                </p:cNvSpPr>
                <p:nvPr/>
              </p:nvSpPr>
              <p:spPr bwMode="auto">
                <a:xfrm>
                  <a:off x="5224" y="1515"/>
                  <a:ext cx="88" cy="75"/>
                </a:xfrm>
                <a:custGeom>
                  <a:avLst/>
                  <a:gdLst/>
                  <a:ahLst/>
                  <a:cxnLst>
                    <a:cxn ang="0">
                      <a:pos x="0" y="69"/>
                    </a:cxn>
                    <a:cxn ang="0">
                      <a:pos x="11" y="0"/>
                    </a:cxn>
                    <a:cxn ang="0">
                      <a:pos x="54" y="5"/>
                    </a:cxn>
                    <a:cxn ang="0">
                      <a:pos x="87" y="9"/>
                    </a:cxn>
                    <a:cxn ang="0">
                      <a:pos x="78" y="74"/>
                    </a:cxn>
                    <a:cxn ang="0">
                      <a:pos x="75" y="59"/>
                    </a:cxn>
                    <a:cxn ang="0">
                      <a:pos x="65" y="48"/>
                    </a:cxn>
                    <a:cxn ang="0">
                      <a:pos x="47" y="44"/>
                    </a:cxn>
                    <a:cxn ang="0">
                      <a:pos x="27" y="45"/>
                    </a:cxn>
                    <a:cxn ang="0">
                      <a:pos x="11" y="52"/>
                    </a:cxn>
                    <a:cxn ang="0">
                      <a:pos x="0" y="69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01" name="Freeform 29"/>
                <p:cNvSpPr>
                  <a:spLocks/>
                </p:cNvSpPr>
                <p:nvPr/>
              </p:nvSpPr>
              <p:spPr bwMode="auto">
                <a:xfrm>
                  <a:off x="5101" y="1295"/>
                  <a:ext cx="319" cy="286"/>
                </a:xfrm>
                <a:custGeom>
                  <a:avLst/>
                  <a:gdLst/>
                  <a:ahLst/>
                  <a:cxnLst>
                    <a:cxn ang="0">
                      <a:pos x="1" y="275"/>
                    </a:cxn>
                    <a:cxn ang="0">
                      <a:pos x="3" y="254"/>
                    </a:cxn>
                    <a:cxn ang="0">
                      <a:pos x="12" y="235"/>
                    </a:cxn>
                    <a:cxn ang="0">
                      <a:pos x="19" y="219"/>
                    </a:cxn>
                    <a:cxn ang="0">
                      <a:pos x="24" y="194"/>
                    </a:cxn>
                    <a:cxn ang="0">
                      <a:pos x="30" y="161"/>
                    </a:cxn>
                    <a:cxn ang="0">
                      <a:pos x="34" y="126"/>
                    </a:cxn>
                    <a:cxn ang="0">
                      <a:pos x="37" y="94"/>
                    </a:cxn>
                    <a:cxn ang="0">
                      <a:pos x="39" y="67"/>
                    </a:cxn>
                    <a:cxn ang="0">
                      <a:pos x="40" y="43"/>
                    </a:cxn>
                    <a:cxn ang="0">
                      <a:pos x="48" y="29"/>
                    </a:cxn>
                    <a:cxn ang="0">
                      <a:pos x="63" y="16"/>
                    </a:cxn>
                    <a:cxn ang="0">
                      <a:pos x="78" y="9"/>
                    </a:cxn>
                    <a:cxn ang="0">
                      <a:pos x="102" y="2"/>
                    </a:cxn>
                    <a:cxn ang="0">
                      <a:pos x="129" y="0"/>
                    </a:cxn>
                    <a:cxn ang="0">
                      <a:pos x="171" y="0"/>
                    </a:cxn>
                    <a:cxn ang="0">
                      <a:pos x="208" y="2"/>
                    </a:cxn>
                    <a:cxn ang="0">
                      <a:pos x="244" y="9"/>
                    </a:cxn>
                    <a:cxn ang="0">
                      <a:pos x="277" y="21"/>
                    </a:cxn>
                    <a:cxn ang="0">
                      <a:pos x="298" y="35"/>
                    </a:cxn>
                    <a:cxn ang="0">
                      <a:pos x="310" y="47"/>
                    </a:cxn>
                    <a:cxn ang="0">
                      <a:pos x="318" y="61"/>
                    </a:cxn>
                    <a:cxn ang="0">
                      <a:pos x="316" y="75"/>
                    </a:cxn>
                    <a:cxn ang="0">
                      <a:pos x="313" y="89"/>
                    </a:cxn>
                    <a:cxn ang="0">
                      <a:pos x="303" y="104"/>
                    </a:cxn>
                    <a:cxn ang="0">
                      <a:pos x="295" y="123"/>
                    </a:cxn>
                    <a:cxn ang="0">
                      <a:pos x="291" y="149"/>
                    </a:cxn>
                    <a:cxn ang="0">
                      <a:pos x="288" y="176"/>
                    </a:cxn>
                    <a:cxn ang="0">
                      <a:pos x="283" y="200"/>
                    </a:cxn>
                    <a:cxn ang="0">
                      <a:pos x="282" y="235"/>
                    </a:cxn>
                    <a:cxn ang="0">
                      <a:pos x="280" y="265"/>
                    </a:cxn>
                    <a:cxn ang="0">
                      <a:pos x="280" y="285"/>
                    </a:cxn>
                    <a:cxn ang="0">
                      <a:pos x="270" y="260"/>
                    </a:cxn>
                    <a:cxn ang="0">
                      <a:pos x="250" y="248"/>
                    </a:cxn>
                    <a:cxn ang="0">
                      <a:pos x="232" y="241"/>
                    </a:cxn>
                    <a:cxn ang="0">
                      <a:pos x="210" y="236"/>
                    </a:cxn>
                    <a:cxn ang="0">
                      <a:pos x="175" y="229"/>
                    </a:cxn>
                    <a:cxn ang="0">
                      <a:pos x="141" y="228"/>
                    </a:cxn>
                    <a:cxn ang="0">
                      <a:pos x="121" y="228"/>
                    </a:cxn>
                    <a:cxn ang="0">
                      <a:pos x="90" y="230"/>
                    </a:cxn>
                    <a:cxn ang="0">
                      <a:pos x="54" y="237"/>
                    </a:cxn>
                    <a:cxn ang="0">
                      <a:pos x="31" y="246"/>
                    </a:cxn>
                    <a:cxn ang="0">
                      <a:pos x="16" y="255"/>
                    </a:cxn>
                    <a:cxn ang="0">
                      <a:pos x="0" y="268"/>
                    </a:cxn>
                  </a:cxnLst>
                  <a:rect l="0" t="0" r="r" b="b"/>
                  <a:pathLst>
                    <a:path w="319" h="286">
                      <a:moveTo>
                        <a:pt x="1" y="275"/>
                      </a:moveTo>
                      <a:lnTo>
                        <a:pt x="3" y="254"/>
                      </a:lnTo>
                      <a:lnTo>
                        <a:pt x="12" y="235"/>
                      </a:lnTo>
                      <a:lnTo>
                        <a:pt x="19" y="219"/>
                      </a:lnTo>
                      <a:lnTo>
                        <a:pt x="24" y="194"/>
                      </a:lnTo>
                      <a:lnTo>
                        <a:pt x="30" y="161"/>
                      </a:lnTo>
                      <a:lnTo>
                        <a:pt x="34" y="126"/>
                      </a:lnTo>
                      <a:lnTo>
                        <a:pt x="37" y="94"/>
                      </a:lnTo>
                      <a:lnTo>
                        <a:pt x="39" y="67"/>
                      </a:lnTo>
                      <a:lnTo>
                        <a:pt x="40" y="43"/>
                      </a:lnTo>
                      <a:lnTo>
                        <a:pt x="48" y="29"/>
                      </a:lnTo>
                      <a:lnTo>
                        <a:pt x="63" y="16"/>
                      </a:lnTo>
                      <a:lnTo>
                        <a:pt x="78" y="9"/>
                      </a:lnTo>
                      <a:lnTo>
                        <a:pt x="102" y="2"/>
                      </a:lnTo>
                      <a:lnTo>
                        <a:pt x="129" y="0"/>
                      </a:lnTo>
                      <a:lnTo>
                        <a:pt x="171" y="0"/>
                      </a:lnTo>
                      <a:lnTo>
                        <a:pt x="208" y="2"/>
                      </a:lnTo>
                      <a:lnTo>
                        <a:pt x="244" y="9"/>
                      </a:lnTo>
                      <a:lnTo>
                        <a:pt x="277" y="21"/>
                      </a:lnTo>
                      <a:lnTo>
                        <a:pt x="298" y="35"/>
                      </a:lnTo>
                      <a:lnTo>
                        <a:pt x="310" y="47"/>
                      </a:lnTo>
                      <a:lnTo>
                        <a:pt x="318" y="61"/>
                      </a:lnTo>
                      <a:lnTo>
                        <a:pt x="316" y="75"/>
                      </a:lnTo>
                      <a:lnTo>
                        <a:pt x="313" y="89"/>
                      </a:lnTo>
                      <a:lnTo>
                        <a:pt x="303" y="104"/>
                      </a:lnTo>
                      <a:lnTo>
                        <a:pt x="295" y="123"/>
                      </a:lnTo>
                      <a:lnTo>
                        <a:pt x="291" y="149"/>
                      </a:lnTo>
                      <a:lnTo>
                        <a:pt x="288" y="176"/>
                      </a:lnTo>
                      <a:lnTo>
                        <a:pt x="283" y="200"/>
                      </a:lnTo>
                      <a:lnTo>
                        <a:pt x="282" y="235"/>
                      </a:lnTo>
                      <a:lnTo>
                        <a:pt x="280" y="265"/>
                      </a:lnTo>
                      <a:lnTo>
                        <a:pt x="280" y="285"/>
                      </a:lnTo>
                      <a:lnTo>
                        <a:pt x="270" y="260"/>
                      </a:lnTo>
                      <a:lnTo>
                        <a:pt x="250" y="248"/>
                      </a:lnTo>
                      <a:lnTo>
                        <a:pt x="232" y="241"/>
                      </a:lnTo>
                      <a:lnTo>
                        <a:pt x="210" y="236"/>
                      </a:lnTo>
                      <a:lnTo>
                        <a:pt x="175" y="229"/>
                      </a:lnTo>
                      <a:lnTo>
                        <a:pt x="141" y="228"/>
                      </a:lnTo>
                      <a:lnTo>
                        <a:pt x="121" y="228"/>
                      </a:lnTo>
                      <a:lnTo>
                        <a:pt x="90" y="230"/>
                      </a:lnTo>
                      <a:lnTo>
                        <a:pt x="54" y="237"/>
                      </a:lnTo>
                      <a:lnTo>
                        <a:pt x="31" y="246"/>
                      </a:lnTo>
                      <a:lnTo>
                        <a:pt x="16" y="255"/>
                      </a:lnTo>
                      <a:lnTo>
                        <a:pt x="0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02" name="Freeform 30"/>
                <p:cNvSpPr>
                  <a:spLocks/>
                </p:cNvSpPr>
                <p:nvPr/>
              </p:nvSpPr>
              <p:spPr bwMode="auto">
                <a:xfrm>
                  <a:off x="4371" y="935"/>
                  <a:ext cx="832" cy="42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56"/>
                    </a:cxn>
                    <a:cxn ang="0">
                      <a:pos x="84" y="374"/>
                    </a:cxn>
                    <a:cxn ang="0">
                      <a:pos x="153" y="393"/>
                    </a:cxn>
                    <a:cxn ang="0">
                      <a:pos x="210" y="404"/>
                    </a:cxn>
                    <a:cxn ang="0">
                      <a:pos x="258" y="410"/>
                    </a:cxn>
                    <a:cxn ang="0">
                      <a:pos x="312" y="416"/>
                    </a:cxn>
                    <a:cxn ang="0">
                      <a:pos x="402" y="419"/>
                    </a:cxn>
                    <a:cxn ang="0">
                      <a:pos x="485" y="412"/>
                    </a:cxn>
                    <a:cxn ang="0">
                      <a:pos x="570" y="399"/>
                    </a:cxn>
                    <a:cxn ang="0">
                      <a:pos x="652" y="377"/>
                    </a:cxn>
                    <a:cxn ang="0">
                      <a:pos x="724" y="347"/>
                    </a:cxn>
                    <a:cxn ang="0">
                      <a:pos x="784" y="306"/>
                    </a:cxn>
                    <a:cxn ang="0">
                      <a:pos x="829" y="291"/>
                    </a:cxn>
                    <a:cxn ang="0">
                      <a:pos x="831" y="2"/>
                    </a:cxn>
                    <a:cxn ang="0">
                      <a:pos x="786" y="9"/>
                    </a:cxn>
                    <a:cxn ang="0">
                      <a:pos x="726" y="29"/>
                    </a:cxn>
                    <a:cxn ang="0">
                      <a:pos x="654" y="55"/>
                    </a:cxn>
                    <a:cxn ang="0">
                      <a:pos x="585" y="70"/>
                    </a:cxn>
                    <a:cxn ang="0">
                      <a:pos x="515" y="78"/>
                    </a:cxn>
                    <a:cxn ang="0">
                      <a:pos x="468" y="82"/>
                    </a:cxn>
                    <a:cxn ang="0">
                      <a:pos x="428" y="84"/>
                    </a:cxn>
                    <a:cxn ang="0">
                      <a:pos x="358" y="84"/>
                    </a:cxn>
                    <a:cxn ang="0">
                      <a:pos x="314" y="81"/>
                    </a:cxn>
                    <a:cxn ang="0">
                      <a:pos x="274" y="76"/>
                    </a:cxn>
                    <a:cxn ang="0">
                      <a:pos x="229" y="73"/>
                    </a:cxn>
                    <a:cxn ang="0">
                      <a:pos x="190" y="66"/>
                    </a:cxn>
                    <a:cxn ang="0">
                      <a:pos x="140" y="57"/>
                    </a:cxn>
                    <a:cxn ang="0">
                      <a:pos x="96" y="44"/>
                    </a:cxn>
                    <a:cxn ang="0">
                      <a:pos x="49" y="2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832" h="420">
                      <a:moveTo>
                        <a:pt x="0" y="0"/>
                      </a:moveTo>
                      <a:lnTo>
                        <a:pt x="0" y="356"/>
                      </a:lnTo>
                      <a:lnTo>
                        <a:pt x="84" y="374"/>
                      </a:lnTo>
                      <a:lnTo>
                        <a:pt x="153" y="393"/>
                      </a:lnTo>
                      <a:lnTo>
                        <a:pt x="210" y="404"/>
                      </a:lnTo>
                      <a:lnTo>
                        <a:pt x="258" y="410"/>
                      </a:lnTo>
                      <a:lnTo>
                        <a:pt x="312" y="416"/>
                      </a:lnTo>
                      <a:lnTo>
                        <a:pt x="402" y="419"/>
                      </a:lnTo>
                      <a:lnTo>
                        <a:pt x="485" y="412"/>
                      </a:lnTo>
                      <a:lnTo>
                        <a:pt x="570" y="399"/>
                      </a:lnTo>
                      <a:lnTo>
                        <a:pt x="652" y="377"/>
                      </a:lnTo>
                      <a:lnTo>
                        <a:pt x="724" y="347"/>
                      </a:lnTo>
                      <a:lnTo>
                        <a:pt x="784" y="306"/>
                      </a:lnTo>
                      <a:lnTo>
                        <a:pt x="829" y="291"/>
                      </a:lnTo>
                      <a:lnTo>
                        <a:pt x="831" y="2"/>
                      </a:lnTo>
                      <a:lnTo>
                        <a:pt x="786" y="9"/>
                      </a:lnTo>
                      <a:lnTo>
                        <a:pt x="726" y="29"/>
                      </a:lnTo>
                      <a:lnTo>
                        <a:pt x="654" y="55"/>
                      </a:lnTo>
                      <a:lnTo>
                        <a:pt x="585" y="70"/>
                      </a:lnTo>
                      <a:lnTo>
                        <a:pt x="515" y="78"/>
                      </a:lnTo>
                      <a:lnTo>
                        <a:pt x="468" y="82"/>
                      </a:lnTo>
                      <a:lnTo>
                        <a:pt x="428" y="84"/>
                      </a:lnTo>
                      <a:lnTo>
                        <a:pt x="358" y="84"/>
                      </a:lnTo>
                      <a:lnTo>
                        <a:pt x="314" y="81"/>
                      </a:lnTo>
                      <a:lnTo>
                        <a:pt x="274" y="76"/>
                      </a:lnTo>
                      <a:lnTo>
                        <a:pt x="229" y="73"/>
                      </a:lnTo>
                      <a:lnTo>
                        <a:pt x="190" y="66"/>
                      </a:lnTo>
                      <a:lnTo>
                        <a:pt x="140" y="57"/>
                      </a:lnTo>
                      <a:lnTo>
                        <a:pt x="96" y="44"/>
                      </a:lnTo>
                      <a:lnTo>
                        <a:pt x="49" y="2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103" name="Freeform 31"/>
              <p:cNvSpPr>
                <a:spLocks/>
              </p:cNvSpPr>
              <p:nvPr/>
            </p:nvSpPr>
            <p:spPr bwMode="auto">
              <a:xfrm>
                <a:off x="5217" y="1590"/>
                <a:ext cx="156" cy="118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134" y="19"/>
                  </a:cxn>
                  <a:cxn ang="0">
                    <a:pos x="152" y="46"/>
                  </a:cxn>
                  <a:cxn ang="0">
                    <a:pos x="155" y="70"/>
                  </a:cxn>
                  <a:cxn ang="0">
                    <a:pos x="155" y="84"/>
                  </a:cxn>
                  <a:cxn ang="0">
                    <a:pos x="146" y="100"/>
                  </a:cxn>
                  <a:cxn ang="0">
                    <a:pos x="126" y="108"/>
                  </a:cxn>
                  <a:cxn ang="0">
                    <a:pos x="105" y="114"/>
                  </a:cxn>
                  <a:cxn ang="0">
                    <a:pos x="86" y="117"/>
                  </a:cxn>
                  <a:cxn ang="0">
                    <a:pos x="69" y="117"/>
                  </a:cxn>
                  <a:cxn ang="0">
                    <a:pos x="41" y="112"/>
                  </a:cxn>
                  <a:cxn ang="0">
                    <a:pos x="21" y="107"/>
                  </a:cxn>
                  <a:cxn ang="0">
                    <a:pos x="9" y="98"/>
                  </a:cxn>
                  <a:cxn ang="0">
                    <a:pos x="2" y="90"/>
                  </a:cxn>
                  <a:cxn ang="0">
                    <a:pos x="0" y="78"/>
                  </a:cxn>
                  <a:cxn ang="0">
                    <a:pos x="2" y="60"/>
                  </a:cxn>
                  <a:cxn ang="0">
                    <a:pos x="9" y="11"/>
                  </a:cxn>
                  <a:cxn ang="0">
                    <a:pos x="83" y="0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4" name="Freeform 32"/>
              <p:cNvSpPr>
                <a:spLocks/>
              </p:cNvSpPr>
              <p:nvPr/>
            </p:nvSpPr>
            <p:spPr bwMode="auto">
              <a:xfrm>
                <a:off x="5213" y="1603"/>
                <a:ext cx="88" cy="74"/>
              </a:xfrm>
              <a:custGeom>
                <a:avLst/>
                <a:gdLst/>
                <a:ahLst/>
                <a:cxnLst>
                  <a:cxn ang="0">
                    <a:pos x="0" y="68"/>
                  </a:cxn>
                  <a:cxn ang="0">
                    <a:pos x="11" y="0"/>
                  </a:cxn>
                  <a:cxn ang="0">
                    <a:pos x="54" y="5"/>
                  </a:cxn>
                  <a:cxn ang="0">
                    <a:pos x="87" y="9"/>
                  </a:cxn>
                  <a:cxn ang="0">
                    <a:pos x="78" y="73"/>
                  </a:cxn>
                  <a:cxn ang="0">
                    <a:pos x="75" y="58"/>
                  </a:cxn>
                  <a:cxn ang="0">
                    <a:pos x="65" y="47"/>
                  </a:cxn>
                  <a:cxn ang="0">
                    <a:pos x="47" y="44"/>
                  </a:cxn>
                  <a:cxn ang="0">
                    <a:pos x="27" y="45"/>
                  </a:cxn>
                  <a:cxn ang="0">
                    <a:pos x="11" y="52"/>
                  </a:cxn>
                  <a:cxn ang="0">
                    <a:pos x="0" y="68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5" name="Freeform 33"/>
              <p:cNvSpPr>
                <a:spLocks/>
              </p:cNvSpPr>
              <p:nvPr/>
            </p:nvSpPr>
            <p:spPr bwMode="auto">
              <a:xfrm>
                <a:off x="423" y="1581"/>
                <a:ext cx="156" cy="118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21" y="19"/>
                  </a:cxn>
                  <a:cxn ang="0">
                    <a:pos x="3" y="46"/>
                  </a:cxn>
                  <a:cxn ang="0">
                    <a:pos x="0" y="70"/>
                  </a:cxn>
                  <a:cxn ang="0">
                    <a:pos x="0" y="84"/>
                  </a:cxn>
                  <a:cxn ang="0">
                    <a:pos x="9" y="100"/>
                  </a:cxn>
                  <a:cxn ang="0">
                    <a:pos x="29" y="108"/>
                  </a:cxn>
                  <a:cxn ang="0">
                    <a:pos x="50" y="114"/>
                  </a:cxn>
                  <a:cxn ang="0">
                    <a:pos x="69" y="117"/>
                  </a:cxn>
                  <a:cxn ang="0">
                    <a:pos x="86" y="117"/>
                  </a:cxn>
                  <a:cxn ang="0">
                    <a:pos x="114" y="112"/>
                  </a:cxn>
                  <a:cxn ang="0">
                    <a:pos x="134" y="107"/>
                  </a:cxn>
                  <a:cxn ang="0">
                    <a:pos x="146" y="98"/>
                  </a:cxn>
                  <a:cxn ang="0">
                    <a:pos x="153" y="90"/>
                  </a:cxn>
                  <a:cxn ang="0">
                    <a:pos x="155" y="78"/>
                  </a:cxn>
                  <a:cxn ang="0">
                    <a:pos x="153" y="60"/>
                  </a:cxn>
                  <a:cxn ang="0">
                    <a:pos x="146" y="11"/>
                  </a:cxn>
                  <a:cxn ang="0">
                    <a:pos x="72" y="0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6" name="Freeform 34"/>
              <p:cNvSpPr>
                <a:spLocks/>
              </p:cNvSpPr>
              <p:nvPr/>
            </p:nvSpPr>
            <p:spPr bwMode="auto">
              <a:xfrm>
                <a:off x="495" y="1595"/>
                <a:ext cx="88" cy="74"/>
              </a:xfrm>
              <a:custGeom>
                <a:avLst/>
                <a:gdLst/>
                <a:ahLst/>
                <a:cxnLst>
                  <a:cxn ang="0">
                    <a:pos x="87" y="67"/>
                  </a:cxn>
                  <a:cxn ang="0">
                    <a:pos x="76" y="0"/>
                  </a:cxn>
                  <a:cxn ang="0">
                    <a:pos x="33" y="5"/>
                  </a:cxn>
                  <a:cxn ang="0">
                    <a:pos x="0" y="8"/>
                  </a:cxn>
                  <a:cxn ang="0">
                    <a:pos x="9" y="73"/>
                  </a:cxn>
                  <a:cxn ang="0">
                    <a:pos x="12" y="57"/>
                  </a:cxn>
                  <a:cxn ang="0">
                    <a:pos x="22" y="47"/>
                  </a:cxn>
                  <a:cxn ang="0">
                    <a:pos x="40" y="43"/>
                  </a:cxn>
                  <a:cxn ang="0">
                    <a:pos x="60" y="44"/>
                  </a:cxn>
                  <a:cxn ang="0">
                    <a:pos x="76" y="51"/>
                  </a:cxn>
                  <a:cxn ang="0">
                    <a:pos x="87" y="67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7" name="Line 35"/>
              <p:cNvSpPr>
                <a:spLocks noChangeShapeType="1"/>
              </p:cNvSpPr>
              <p:nvPr/>
            </p:nvSpPr>
            <p:spPr bwMode="auto">
              <a:xfrm flipV="1">
                <a:off x="1968" y="1166"/>
                <a:ext cx="192" cy="87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8" name="Freeform 36"/>
              <p:cNvSpPr>
                <a:spLocks/>
              </p:cNvSpPr>
              <p:nvPr/>
            </p:nvSpPr>
            <p:spPr bwMode="auto">
              <a:xfrm>
                <a:off x="1356" y="879"/>
                <a:ext cx="2967" cy="457"/>
              </a:xfrm>
              <a:custGeom>
                <a:avLst/>
                <a:gdLst/>
                <a:ahLst/>
                <a:cxnLst>
                  <a:cxn ang="0">
                    <a:pos x="0" y="122"/>
                  </a:cxn>
                  <a:cxn ang="0">
                    <a:pos x="207" y="78"/>
                  </a:cxn>
                  <a:cxn ang="0">
                    <a:pos x="442" y="48"/>
                  </a:cxn>
                  <a:cxn ang="0">
                    <a:pos x="640" y="32"/>
                  </a:cxn>
                  <a:cxn ang="0">
                    <a:pos x="897" y="16"/>
                  </a:cxn>
                  <a:cxn ang="0">
                    <a:pos x="1215" y="2"/>
                  </a:cxn>
                  <a:cxn ang="0">
                    <a:pos x="1392" y="0"/>
                  </a:cxn>
                  <a:cxn ang="0">
                    <a:pos x="1710" y="0"/>
                  </a:cxn>
                  <a:cxn ang="0">
                    <a:pos x="1997" y="10"/>
                  </a:cxn>
                  <a:cxn ang="0">
                    <a:pos x="2258" y="21"/>
                  </a:cxn>
                  <a:cxn ang="0">
                    <a:pos x="2493" y="38"/>
                  </a:cxn>
                  <a:cxn ang="0">
                    <a:pos x="2674" y="54"/>
                  </a:cxn>
                  <a:cxn ang="0">
                    <a:pos x="2828" y="73"/>
                  </a:cxn>
                  <a:cxn ang="0">
                    <a:pos x="2966" y="92"/>
                  </a:cxn>
                  <a:cxn ang="0">
                    <a:pos x="2966" y="456"/>
                  </a:cxn>
                  <a:cxn ang="0">
                    <a:pos x="2833" y="434"/>
                  </a:cxn>
                  <a:cxn ang="0">
                    <a:pos x="2563" y="399"/>
                  </a:cxn>
                  <a:cxn ang="0">
                    <a:pos x="2382" y="382"/>
                  </a:cxn>
                  <a:cxn ang="0">
                    <a:pos x="2134" y="366"/>
                  </a:cxn>
                  <a:cxn ang="0">
                    <a:pos x="1944" y="358"/>
                  </a:cxn>
                  <a:cxn ang="0">
                    <a:pos x="1746" y="350"/>
                  </a:cxn>
                  <a:cxn ang="0">
                    <a:pos x="1529" y="350"/>
                  </a:cxn>
                  <a:cxn ang="0">
                    <a:pos x="1295" y="350"/>
                  </a:cxn>
                  <a:cxn ang="0">
                    <a:pos x="1047" y="355"/>
                  </a:cxn>
                  <a:cxn ang="0">
                    <a:pos x="853" y="363"/>
                  </a:cxn>
                  <a:cxn ang="0">
                    <a:pos x="654" y="374"/>
                  </a:cxn>
                  <a:cxn ang="0">
                    <a:pos x="468" y="388"/>
                  </a:cxn>
                  <a:cxn ang="0">
                    <a:pos x="296" y="404"/>
                  </a:cxn>
                  <a:cxn ang="0">
                    <a:pos x="150" y="423"/>
                  </a:cxn>
                  <a:cxn ang="0">
                    <a:pos x="13" y="445"/>
                  </a:cxn>
                  <a:cxn ang="0">
                    <a:pos x="0" y="122"/>
                  </a:cxn>
                </a:cxnLst>
                <a:rect l="0" t="0" r="r" b="b"/>
                <a:pathLst>
                  <a:path w="2967" h="457">
                    <a:moveTo>
                      <a:pt x="0" y="122"/>
                    </a:moveTo>
                    <a:lnTo>
                      <a:pt x="207" y="78"/>
                    </a:lnTo>
                    <a:lnTo>
                      <a:pt x="442" y="48"/>
                    </a:lnTo>
                    <a:lnTo>
                      <a:pt x="640" y="32"/>
                    </a:lnTo>
                    <a:lnTo>
                      <a:pt x="897" y="16"/>
                    </a:lnTo>
                    <a:lnTo>
                      <a:pt x="1215" y="2"/>
                    </a:lnTo>
                    <a:lnTo>
                      <a:pt x="1392" y="0"/>
                    </a:lnTo>
                    <a:lnTo>
                      <a:pt x="1710" y="0"/>
                    </a:lnTo>
                    <a:lnTo>
                      <a:pt x="1997" y="10"/>
                    </a:lnTo>
                    <a:lnTo>
                      <a:pt x="2258" y="21"/>
                    </a:lnTo>
                    <a:lnTo>
                      <a:pt x="2493" y="38"/>
                    </a:lnTo>
                    <a:lnTo>
                      <a:pt x="2674" y="54"/>
                    </a:lnTo>
                    <a:lnTo>
                      <a:pt x="2828" y="73"/>
                    </a:lnTo>
                    <a:lnTo>
                      <a:pt x="2966" y="92"/>
                    </a:lnTo>
                    <a:lnTo>
                      <a:pt x="2966" y="456"/>
                    </a:lnTo>
                    <a:lnTo>
                      <a:pt x="2833" y="434"/>
                    </a:lnTo>
                    <a:lnTo>
                      <a:pt x="2563" y="399"/>
                    </a:lnTo>
                    <a:lnTo>
                      <a:pt x="2382" y="382"/>
                    </a:lnTo>
                    <a:lnTo>
                      <a:pt x="2134" y="366"/>
                    </a:lnTo>
                    <a:lnTo>
                      <a:pt x="1944" y="358"/>
                    </a:lnTo>
                    <a:lnTo>
                      <a:pt x="1746" y="350"/>
                    </a:lnTo>
                    <a:lnTo>
                      <a:pt x="1529" y="350"/>
                    </a:lnTo>
                    <a:lnTo>
                      <a:pt x="1295" y="350"/>
                    </a:lnTo>
                    <a:lnTo>
                      <a:pt x="1047" y="355"/>
                    </a:lnTo>
                    <a:lnTo>
                      <a:pt x="853" y="363"/>
                    </a:lnTo>
                    <a:lnTo>
                      <a:pt x="654" y="374"/>
                    </a:lnTo>
                    <a:lnTo>
                      <a:pt x="468" y="388"/>
                    </a:lnTo>
                    <a:lnTo>
                      <a:pt x="296" y="404"/>
                    </a:lnTo>
                    <a:lnTo>
                      <a:pt x="150" y="423"/>
                    </a:lnTo>
                    <a:lnTo>
                      <a:pt x="13" y="445"/>
                    </a:lnTo>
                    <a:lnTo>
                      <a:pt x="0" y="122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9" name="Freeform 37"/>
              <p:cNvSpPr>
                <a:spLocks/>
              </p:cNvSpPr>
              <p:nvPr/>
            </p:nvSpPr>
            <p:spPr bwMode="auto">
              <a:xfrm>
                <a:off x="555" y="975"/>
                <a:ext cx="823" cy="431"/>
              </a:xfrm>
              <a:custGeom>
                <a:avLst/>
                <a:gdLst/>
                <a:ahLst/>
                <a:cxnLst>
                  <a:cxn ang="0">
                    <a:pos x="815" y="27"/>
                  </a:cxn>
                  <a:cxn ang="0">
                    <a:pos x="822" y="350"/>
                  </a:cxn>
                  <a:cxn ang="0">
                    <a:pos x="746" y="382"/>
                  </a:cxn>
                  <a:cxn ang="0">
                    <a:pos x="676" y="404"/>
                  </a:cxn>
                  <a:cxn ang="0">
                    <a:pos x="619" y="415"/>
                  </a:cxn>
                  <a:cxn ang="0">
                    <a:pos x="571" y="421"/>
                  </a:cxn>
                  <a:cxn ang="0">
                    <a:pos x="517" y="427"/>
                  </a:cxn>
                  <a:cxn ang="0">
                    <a:pos x="427" y="430"/>
                  </a:cxn>
                  <a:cxn ang="0">
                    <a:pos x="344" y="423"/>
                  </a:cxn>
                  <a:cxn ang="0">
                    <a:pos x="259" y="410"/>
                  </a:cxn>
                  <a:cxn ang="0">
                    <a:pos x="177" y="388"/>
                  </a:cxn>
                  <a:cxn ang="0">
                    <a:pos x="105" y="358"/>
                  </a:cxn>
                  <a:cxn ang="0">
                    <a:pos x="41" y="325"/>
                  </a:cxn>
                  <a:cxn ang="0">
                    <a:pos x="0" y="294"/>
                  </a:cxn>
                  <a:cxn ang="0">
                    <a:pos x="0" y="0"/>
                  </a:cxn>
                  <a:cxn ang="0">
                    <a:pos x="46" y="25"/>
                  </a:cxn>
                  <a:cxn ang="0">
                    <a:pos x="105" y="47"/>
                  </a:cxn>
                  <a:cxn ang="0">
                    <a:pos x="175" y="66"/>
                  </a:cxn>
                  <a:cxn ang="0">
                    <a:pos x="244" y="81"/>
                  </a:cxn>
                  <a:cxn ang="0">
                    <a:pos x="314" y="89"/>
                  </a:cxn>
                  <a:cxn ang="0">
                    <a:pos x="361" y="93"/>
                  </a:cxn>
                  <a:cxn ang="0">
                    <a:pos x="401" y="95"/>
                  </a:cxn>
                  <a:cxn ang="0">
                    <a:pos x="471" y="95"/>
                  </a:cxn>
                  <a:cxn ang="0">
                    <a:pos x="515" y="92"/>
                  </a:cxn>
                  <a:cxn ang="0">
                    <a:pos x="555" y="87"/>
                  </a:cxn>
                  <a:cxn ang="0">
                    <a:pos x="600" y="84"/>
                  </a:cxn>
                  <a:cxn ang="0">
                    <a:pos x="640" y="76"/>
                  </a:cxn>
                  <a:cxn ang="0">
                    <a:pos x="689" y="67"/>
                  </a:cxn>
                  <a:cxn ang="0">
                    <a:pos x="733" y="55"/>
                  </a:cxn>
                  <a:cxn ang="0">
                    <a:pos x="777" y="41"/>
                  </a:cxn>
                  <a:cxn ang="0">
                    <a:pos x="815" y="27"/>
                  </a:cxn>
                </a:cxnLst>
                <a:rect l="0" t="0" r="r" b="b"/>
                <a:pathLst>
                  <a:path w="823" h="431">
                    <a:moveTo>
                      <a:pt x="815" y="27"/>
                    </a:moveTo>
                    <a:lnTo>
                      <a:pt x="822" y="350"/>
                    </a:lnTo>
                    <a:lnTo>
                      <a:pt x="746" y="382"/>
                    </a:lnTo>
                    <a:lnTo>
                      <a:pt x="676" y="404"/>
                    </a:lnTo>
                    <a:lnTo>
                      <a:pt x="619" y="415"/>
                    </a:lnTo>
                    <a:lnTo>
                      <a:pt x="571" y="421"/>
                    </a:lnTo>
                    <a:lnTo>
                      <a:pt x="517" y="427"/>
                    </a:lnTo>
                    <a:lnTo>
                      <a:pt x="427" y="430"/>
                    </a:lnTo>
                    <a:lnTo>
                      <a:pt x="344" y="423"/>
                    </a:lnTo>
                    <a:lnTo>
                      <a:pt x="259" y="410"/>
                    </a:lnTo>
                    <a:lnTo>
                      <a:pt x="177" y="388"/>
                    </a:lnTo>
                    <a:lnTo>
                      <a:pt x="105" y="358"/>
                    </a:lnTo>
                    <a:lnTo>
                      <a:pt x="41" y="325"/>
                    </a:lnTo>
                    <a:lnTo>
                      <a:pt x="0" y="294"/>
                    </a:lnTo>
                    <a:lnTo>
                      <a:pt x="0" y="0"/>
                    </a:lnTo>
                    <a:lnTo>
                      <a:pt x="46" y="25"/>
                    </a:lnTo>
                    <a:lnTo>
                      <a:pt x="105" y="47"/>
                    </a:lnTo>
                    <a:lnTo>
                      <a:pt x="175" y="66"/>
                    </a:lnTo>
                    <a:lnTo>
                      <a:pt x="244" y="81"/>
                    </a:lnTo>
                    <a:lnTo>
                      <a:pt x="314" y="89"/>
                    </a:lnTo>
                    <a:lnTo>
                      <a:pt x="361" y="93"/>
                    </a:lnTo>
                    <a:lnTo>
                      <a:pt x="401" y="95"/>
                    </a:lnTo>
                    <a:lnTo>
                      <a:pt x="471" y="95"/>
                    </a:lnTo>
                    <a:lnTo>
                      <a:pt x="515" y="92"/>
                    </a:lnTo>
                    <a:lnTo>
                      <a:pt x="555" y="87"/>
                    </a:lnTo>
                    <a:lnTo>
                      <a:pt x="600" y="84"/>
                    </a:lnTo>
                    <a:lnTo>
                      <a:pt x="640" y="76"/>
                    </a:lnTo>
                    <a:lnTo>
                      <a:pt x="689" y="67"/>
                    </a:lnTo>
                    <a:lnTo>
                      <a:pt x="733" y="55"/>
                    </a:lnTo>
                    <a:lnTo>
                      <a:pt x="777" y="41"/>
                    </a:lnTo>
                    <a:lnTo>
                      <a:pt x="815" y="2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0" name="Freeform 38"/>
              <p:cNvSpPr>
                <a:spLocks/>
              </p:cNvSpPr>
              <p:nvPr/>
            </p:nvSpPr>
            <p:spPr bwMode="auto">
              <a:xfrm>
                <a:off x="102" y="1389"/>
                <a:ext cx="551" cy="340"/>
              </a:xfrm>
              <a:custGeom>
                <a:avLst/>
                <a:gdLst/>
                <a:ahLst/>
                <a:cxnLst>
                  <a:cxn ang="0">
                    <a:pos x="16" y="53"/>
                  </a:cxn>
                  <a:cxn ang="0">
                    <a:pos x="0" y="122"/>
                  </a:cxn>
                  <a:cxn ang="0">
                    <a:pos x="10" y="146"/>
                  </a:cxn>
                  <a:cxn ang="0">
                    <a:pos x="33" y="184"/>
                  </a:cxn>
                  <a:cxn ang="0">
                    <a:pos x="57" y="217"/>
                  </a:cxn>
                  <a:cxn ang="0">
                    <a:pos x="85" y="244"/>
                  </a:cxn>
                  <a:cxn ang="0">
                    <a:pos x="120" y="271"/>
                  </a:cxn>
                  <a:cxn ang="0">
                    <a:pos x="153" y="290"/>
                  </a:cxn>
                  <a:cxn ang="0">
                    <a:pos x="189" y="309"/>
                  </a:cxn>
                  <a:cxn ang="0">
                    <a:pos x="235" y="325"/>
                  </a:cxn>
                  <a:cxn ang="0">
                    <a:pos x="270" y="333"/>
                  </a:cxn>
                  <a:cxn ang="0">
                    <a:pos x="312" y="339"/>
                  </a:cxn>
                  <a:cxn ang="0">
                    <a:pos x="351" y="339"/>
                  </a:cxn>
                  <a:cxn ang="0">
                    <a:pos x="393" y="334"/>
                  </a:cxn>
                  <a:cxn ang="0">
                    <a:pos x="436" y="322"/>
                  </a:cxn>
                  <a:cxn ang="0">
                    <a:pos x="475" y="303"/>
                  </a:cxn>
                  <a:cxn ang="0">
                    <a:pos x="498" y="287"/>
                  </a:cxn>
                  <a:cxn ang="0">
                    <a:pos x="526" y="263"/>
                  </a:cxn>
                  <a:cxn ang="0">
                    <a:pos x="541" y="243"/>
                  </a:cxn>
                  <a:cxn ang="0">
                    <a:pos x="550" y="227"/>
                  </a:cxn>
                  <a:cxn ang="0">
                    <a:pos x="550" y="209"/>
                  </a:cxn>
                  <a:cxn ang="0">
                    <a:pos x="544" y="187"/>
                  </a:cxn>
                  <a:cxn ang="0">
                    <a:pos x="532" y="171"/>
                  </a:cxn>
                  <a:cxn ang="0">
                    <a:pos x="523" y="135"/>
                  </a:cxn>
                  <a:cxn ang="0">
                    <a:pos x="519" y="116"/>
                  </a:cxn>
                  <a:cxn ang="0">
                    <a:pos x="267" y="133"/>
                  </a:cxn>
                  <a:cxn ang="0">
                    <a:pos x="234" y="126"/>
                  </a:cxn>
                  <a:cxn ang="0">
                    <a:pos x="193" y="114"/>
                  </a:cxn>
                  <a:cxn ang="0">
                    <a:pos x="162" y="97"/>
                  </a:cxn>
                  <a:cxn ang="0">
                    <a:pos x="129" y="77"/>
                  </a:cxn>
                  <a:cxn ang="0">
                    <a:pos x="97" y="48"/>
                  </a:cxn>
                  <a:cxn ang="0">
                    <a:pos x="78" y="24"/>
                  </a:cxn>
                  <a:cxn ang="0">
                    <a:pos x="60" y="0"/>
                  </a:cxn>
                  <a:cxn ang="0">
                    <a:pos x="16" y="53"/>
                  </a:cxn>
                </a:cxnLst>
                <a:rect l="0" t="0" r="r" b="b"/>
                <a:pathLst>
                  <a:path w="551" h="340">
                    <a:moveTo>
                      <a:pt x="16" y="53"/>
                    </a:moveTo>
                    <a:lnTo>
                      <a:pt x="0" y="122"/>
                    </a:lnTo>
                    <a:lnTo>
                      <a:pt x="10" y="146"/>
                    </a:lnTo>
                    <a:lnTo>
                      <a:pt x="33" y="184"/>
                    </a:lnTo>
                    <a:lnTo>
                      <a:pt x="57" y="217"/>
                    </a:lnTo>
                    <a:lnTo>
                      <a:pt x="85" y="244"/>
                    </a:lnTo>
                    <a:lnTo>
                      <a:pt x="120" y="271"/>
                    </a:lnTo>
                    <a:lnTo>
                      <a:pt x="153" y="290"/>
                    </a:lnTo>
                    <a:lnTo>
                      <a:pt x="189" y="309"/>
                    </a:lnTo>
                    <a:lnTo>
                      <a:pt x="235" y="325"/>
                    </a:lnTo>
                    <a:lnTo>
                      <a:pt x="270" y="333"/>
                    </a:lnTo>
                    <a:lnTo>
                      <a:pt x="312" y="339"/>
                    </a:lnTo>
                    <a:lnTo>
                      <a:pt x="351" y="339"/>
                    </a:lnTo>
                    <a:lnTo>
                      <a:pt x="393" y="334"/>
                    </a:lnTo>
                    <a:lnTo>
                      <a:pt x="436" y="322"/>
                    </a:lnTo>
                    <a:lnTo>
                      <a:pt x="475" y="303"/>
                    </a:lnTo>
                    <a:lnTo>
                      <a:pt x="498" y="287"/>
                    </a:lnTo>
                    <a:lnTo>
                      <a:pt x="526" y="263"/>
                    </a:lnTo>
                    <a:lnTo>
                      <a:pt x="541" y="243"/>
                    </a:lnTo>
                    <a:lnTo>
                      <a:pt x="550" y="227"/>
                    </a:lnTo>
                    <a:lnTo>
                      <a:pt x="550" y="209"/>
                    </a:lnTo>
                    <a:lnTo>
                      <a:pt x="544" y="187"/>
                    </a:lnTo>
                    <a:lnTo>
                      <a:pt x="532" y="171"/>
                    </a:lnTo>
                    <a:lnTo>
                      <a:pt x="523" y="135"/>
                    </a:lnTo>
                    <a:lnTo>
                      <a:pt x="519" y="116"/>
                    </a:lnTo>
                    <a:lnTo>
                      <a:pt x="267" y="133"/>
                    </a:lnTo>
                    <a:lnTo>
                      <a:pt x="234" y="126"/>
                    </a:lnTo>
                    <a:lnTo>
                      <a:pt x="193" y="114"/>
                    </a:lnTo>
                    <a:lnTo>
                      <a:pt x="162" y="97"/>
                    </a:lnTo>
                    <a:lnTo>
                      <a:pt x="129" y="77"/>
                    </a:lnTo>
                    <a:lnTo>
                      <a:pt x="97" y="48"/>
                    </a:lnTo>
                    <a:lnTo>
                      <a:pt x="78" y="24"/>
                    </a:lnTo>
                    <a:lnTo>
                      <a:pt x="60" y="0"/>
                    </a:lnTo>
                    <a:lnTo>
                      <a:pt x="16" y="53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1" name="Freeform 39"/>
              <p:cNvSpPr>
                <a:spLocks/>
              </p:cNvSpPr>
              <p:nvPr/>
            </p:nvSpPr>
            <p:spPr bwMode="auto">
              <a:xfrm>
                <a:off x="82" y="976"/>
                <a:ext cx="475" cy="552"/>
              </a:xfrm>
              <a:custGeom>
                <a:avLst/>
                <a:gdLst/>
                <a:ahLst/>
                <a:cxnLst>
                  <a:cxn ang="0">
                    <a:pos x="474" y="0"/>
                  </a:cxn>
                  <a:cxn ang="0">
                    <a:pos x="474" y="294"/>
                  </a:cxn>
                  <a:cxn ang="0">
                    <a:pos x="446" y="291"/>
                  </a:cxn>
                  <a:cxn ang="0">
                    <a:pos x="411" y="293"/>
                  </a:cxn>
                  <a:cxn ang="0">
                    <a:pos x="353" y="299"/>
                  </a:cxn>
                  <a:cxn ang="0">
                    <a:pos x="296" y="310"/>
                  </a:cxn>
                  <a:cxn ang="0">
                    <a:pos x="243" y="323"/>
                  </a:cxn>
                  <a:cxn ang="0">
                    <a:pos x="200" y="339"/>
                  </a:cxn>
                  <a:cxn ang="0">
                    <a:pos x="149" y="364"/>
                  </a:cxn>
                  <a:cxn ang="0">
                    <a:pos x="110" y="390"/>
                  </a:cxn>
                  <a:cxn ang="0">
                    <a:pos x="81" y="415"/>
                  </a:cxn>
                  <a:cxn ang="0">
                    <a:pos x="60" y="439"/>
                  </a:cxn>
                  <a:cxn ang="0">
                    <a:pos x="47" y="461"/>
                  </a:cxn>
                  <a:cxn ang="0">
                    <a:pos x="35" y="488"/>
                  </a:cxn>
                  <a:cxn ang="0">
                    <a:pos x="30" y="513"/>
                  </a:cxn>
                  <a:cxn ang="0">
                    <a:pos x="23" y="551"/>
                  </a:cxn>
                  <a:cxn ang="0">
                    <a:pos x="17" y="518"/>
                  </a:cxn>
                  <a:cxn ang="0">
                    <a:pos x="8" y="481"/>
                  </a:cxn>
                  <a:cxn ang="0">
                    <a:pos x="5" y="453"/>
                  </a:cxn>
                  <a:cxn ang="0">
                    <a:pos x="0" y="420"/>
                  </a:cxn>
                  <a:cxn ang="0">
                    <a:pos x="2" y="393"/>
                  </a:cxn>
                  <a:cxn ang="0">
                    <a:pos x="8" y="361"/>
                  </a:cxn>
                  <a:cxn ang="0">
                    <a:pos x="15" y="317"/>
                  </a:cxn>
                  <a:cxn ang="0">
                    <a:pos x="30" y="279"/>
                  </a:cxn>
                  <a:cxn ang="0">
                    <a:pos x="50" y="238"/>
                  </a:cxn>
                  <a:cxn ang="0">
                    <a:pos x="75" y="196"/>
                  </a:cxn>
                  <a:cxn ang="0">
                    <a:pos x="111" y="152"/>
                  </a:cxn>
                  <a:cxn ang="0">
                    <a:pos x="152" y="116"/>
                  </a:cxn>
                  <a:cxn ang="0">
                    <a:pos x="188" y="87"/>
                  </a:cxn>
                  <a:cxn ang="0">
                    <a:pos x="233" y="60"/>
                  </a:cxn>
                  <a:cxn ang="0">
                    <a:pos x="279" y="40"/>
                  </a:cxn>
                  <a:cxn ang="0">
                    <a:pos x="333" y="21"/>
                  </a:cxn>
                  <a:cxn ang="0">
                    <a:pos x="380" y="10"/>
                  </a:cxn>
                  <a:cxn ang="0">
                    <a:pos x="435" y="3"/>
                  </a:cxn>
                  <a:cxn ang="0">
                    <a:pos x="474" y="0"/>
                  </a:cxn>
                </a:cxnLst>
                <a:rect l="0" t="0" r="r" b="b"/>
                <a:pathLst>
                  <a:path w="475" h="552">
                    <a:moveTo>
                      <a:pt x="474" y="0"/>
                    </a:moveTo>
                    <a:lnTo>
                      <a:pt x="474" y="294"/>
                    </a:lnTo>
                    <a:lnTo>
                      <a:pt x="446" y="291"/>
                    </a:lnTo>
                    <a:lnTo>
                      <a:pt x="411" y="293"/>
                    </a:lnTo>
                    <a:lnTo>
                      <a:pt x="353" y="299"/>
                    </a:lnTo>
                    <a:lnTo>
                      <a:pt x="296" y="310"/>
                    </a:lnTo>
                    <a:lnTo>
                      <a:pt x="243" y="323"/>
                    </a:lnTo>
                    <a:lnTo>
                      <a:pt x="200" y="339"/>
                    </a:lnTo>
                    <a:lnTo>
                      <a:pt x="149" y="364"/>
                    </a:lnTo>
                    <a:lnTo>
                      <a:pt x="110" y="390"/>
                    </a:lnTo>
                    <a:lnTo>
                      <a:pt x="81" y="415"/>
                    </a:lnTo>
                    <a:lnTo>
                      <a:pt x="60" y="439"/>
                    </a:lnTo>
                    <a:lnTo>
                      <a:pt x="47" y="461"/>
                    </a:lnTo>
                    <a:lnTo>
                      <a:pt x="35" y="488"/>
                    </a:lnTo>
                    <a:lnTo>
                      <a:pt x="30" y="513"/>
                    </a:lnTo>
                    <a:lnTo>
                      <a:pt x="23" y="551"/>
                    </a:lnTo>
                    <a:lnTo>
                      <a:pt x="17" y="518"/>
                    </a:lnTo>
                    <a:lnTo>
                      <a:pt x="8" y="481"/>
                    </a:lnTo>
                    <a:lnTo>
                      <a:pt x="5" y="453"/>
                    </a:lnTo>
                    <a:lnTo>
                      <a:pt x="0" y="420"/>
                    </a:lnTo>
                    <a:lnTo>
                      <a:pt x="2" y="393"/>
                    </a:lnTo>
                    <a:lnTo>
                      <a:pt x="8" y="361"/>
                    </a:lnTo>
                    <a:lnTo>
                      <a:pt x="15" y="317"/>
                    </a:lnTo>
                    <a:lnTo>
                      <a:pt x="30" y="279"/>
                    </a:lnTo>
                    <a:lnTo>
                      <a:pt x="50" y="238"/>
                    </a:lnTo>
                    <a:lnTo>
                      <a:pt x="75" y="196"/>
                    </a:lnTo>
                    <a:lnTo>
                      <a:pt x="111" y="152"/>
                    </a:lnTo>
                    <a:lnTo>
                      <a:pt x="152" y="116"/>
                    </a:lnTo>
                    <a:lnTo>
                      <a:pt x="188" y="87"/>
                    </a:lnTo>
                    <a:lnTo>
                      <a:pt x="233" y="60"/>
                    </a:lnTo>
                    <a:lnTo>
                      <a:pt x="279" y="40"/>
                    </a:lnTo>
                    <a:lnTo>
                      <a:pt x="333" y="21"/>
                    </a:lnTo>
                    <a:lnTo>
                      <a:pt x="380" y="10"/>
                    </a:lnTo>
                    <a:lnTo>
                      <a:pt x="435" y="3"/>
                    </a:lnTo>
                    <a:lnTo>
                      <a:pt x="474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2" name="Freeform 40"/>
              <p:cNvSpPr>
                <a:spLocks/>
              </p:cNvSpPr>
              <p:nvPr/>
            </p:nvSpPr>
            <p:spPr bwMode="auto">
              <a:xfrm>
                <a:off x="370" y="1543"/>
                <a:ext cx="156" cy="118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21" y="19"/>
                  </a:cxn>
                  <a:cxn ang="0">
                    <a:pos x="3" y="46"/>
                  </a:cxn>
                  <a:cxn ang="0">
                    <a:pos x="0" y="70"/>
                  </a:cxn>
                  <a:cxn ang="0">
                    <a:pos x="0" y="84"/>
                  </a:cxn>
                  <a:cxn ang="0">
                    <a:pos x="9" y="100"/>
                  </a:cxn>
                  <a:cxn ang="0">
                    <a:pos x="29" y="108"/>
                  </a:cxn>
                  <a:cxn ang="0">
                    <a:pos x="50" y="114"/>
                  </a:cxn>
                  <a:cxn ang="0">
                    <a:pos x="69" y="117"/>
                  </a:cxn>
                  <a:cxn ang="0">
                    <a:pos x="86" y="117"/>
                  </a:cxn>
                  <a:cxn ang="0">
                    <a:pos x="114" y="112"/>
                  </a:cxn>
                  <a:cxn ang="0">
                    <a:pos x="134" y="107"/>
                  </a:cxn>
                  <a:cxn ang="0">
                    <a:pos x="146" y="98"/>
                  </a:cxn>
                  <a:cxn ang="0">
                    <a:pos x="153" y="90"/>
                  </a:cxn>
                  <a:cxn ang="0">
                    <a:pos x="155" y="78"/>
                  </a:cxn>
                  <a:cxn ang="0">
                    <a:pos x="153" y="60"/>
                  </a:cxn>
                  <a:cxn ang="0">
                    <a:pos x="146" y="11"/>
                  </a:cxn>
                  <a:cxn ang="0">
                    <a:pos x="72" y="0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3" name="Freeform 41"/>
              <p:cNvSpPr>
                <a:spLocks/>
              </p:cNvSpPr>
              <p:nvPr/>
            </p:nvSpPr>
            <p:spPr bwMode="auto">
              <a:xfrm>
                <a:off x="442" y="1557"/>
                <a:ext cx="88" cy="74"/>
              </a:xfrm>
              <a:custGeom>
                <a:avLst/>
                <a:gdLst/>
                <a:ahLst/>
                <a:cxnLst>
                  <a:cxn ang="0">
                    <a:pos x="87" y="67"/>
                  </a:cxn>
                  <a:cxn ang="0">
                    <a:pos x="76" y="0"/>
                  </a:cxn>
                  <a:cxn ang="0">
                    <a:pos x="33" y="5"/>
                  </a:cxn>
                  <a:cxn ang="0">
                    <a:pos x="0" y="8"/>
                  </a:cxn>
                  <a:cxn ang="0">
                    <a:pos x="9" y="73"/>
                  </a:cxn>
                  <a:cxn ang="0">
                    <a:pos x="12" y="57"/>
                  </a:cxn>
                  <a:cxn ang="0">
                    <a:pos x="22" y="47"/>
                  </a:cxn>
                  <a:cxn ang="0">
                    <a:pos x="40" y="43"/>
                  </a:cxn>
                  <a:cxn ang="0">
                    <a:pos x="60" y="44"/>
                  </a:cxn>
                  <a:cxn ang="0">
                    <a:pos x="76" y="51"/>
                  </a:cxn>
                  <a:cxn ang="0">
                    <a:pos x="87" y="67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4" name="Freeform 42"/>
              <p:cNvSpPr>
                <a:spLocks/>
              </p:cNvSpPr>
              <p:nvPr/>
            </p:nvSpPr>
            <p:spPr bwMode="auto">
              <a:xfrm>
                <a:off x="334" y="1336"/>
                <a:ext cx="319" cy="286"/>
              </a:xfrm>
              <a:custGeom>
                <a:avLst/>
                <a:gdLst/>
                <a:ahLst/>
                <a:cxnLst>
                  <a:cxn ang="0">
                    <a:pos x="317" y="275"/>
                  </a:cxn>
                  <a:cxn ang="0">
                    <a:pos x="315" y="254"/>
                  </a:cxn>
                  <a:cxn ang="0">
                    <a:pos x="306" y="235"/>
                  </a:cxn>
                  <a:cxn ang="0">
                    <a:pos x="299" y="219"/>
                  </a:cxn>
                  <a:cxn ang="0">
                    <a:pos x="294" y="194"/>
                  </a:cxn>
                  <a:cxn ang="0">
                    <a:pos x="288" y="161"/>
                  </a:cxn>
                  <a:cxn ang="0">
                    <a:pos x="284" y="126"/>
                  </a:cxn>
                  <a:cxn ang="0">
                    <a:pos x="281" y="94"/>
                  </a:cxn>
                  <a:cxn ang="0">
                    <a:pos x="279" y="67"/>
                  </a:cxn>
                  <a:cxn ang="0">
                    <a:pos x="278" y="43"/>
                  </a:cxn>
                  <a:cxn ang="0">
                    <a:pos x="270" y="29"/>
                  </a:cxn>
                  <a:cxn ang="0">
                    <a:pos x="255" y="16"/>
                  </a:cxn>
                  <a:cxn ang="0">
                    <a:pos x="240" y="9"/>
                  </a:cxn>
                  <a:cxn ang="0">
                    <a:pos x="216" y="2"/>
                  </a:cxn>
                  <a:cxn ang="0">
                    <a:pos x="189" y="0"/>
                  </a:cxn>
                  <a:cxn ang="0">
                    <a:pos x="147" y="0"/>
                  </a:cxn>
                  <a:cxn ang="0">
                    <a:pos x="110" y="2"/>
                  </a:cxn>
                  <a:cxn ang="0">
                    <a:pos x="74" y="9"/>
                  </a:cxn>
                  <a:cxn ang="0">
                    <a:pos x="41" y="21"/>
                  </a:cxn>
                  <a:cxn ang="0">
                    <a:pos x="20" y="35"/>
                  </a:cxn>
                  <a:cxn ang="0">
                    <a:pos x="8" y="47"/>
                  </a:cxn>
                  <a:cxn ang="0">
                    <a:pos x="0" y="61"/>
                  </a:cxn>
                  <a:cxn ang="0">
                    <a:pos x="2" y="75"/>
                  </a:cxn>
                  <a:cxn ang="0">
                    <a:pos x="5" y="89"/>
                  </a:cxn>
                  <a:cxn ang="0">
                    <a:pos x="15" y="104"/>
                  </a:cxn>
                  <a:cxn ang="0">
                    <a:pos x="23" y="123"/>
                  </a:cxn>
                  <a:cxn ang="0">
                    <a:pos x="27" y="149"/>
                  </a:cxn>
                  <a:cxn ang="0">
                    <a:pos x="30" y="176"/>
                  </a:cxn>
                  <a:cxn ang="0">
                    <a:pos x="35" y="200"/>
                  </a:cxn>
                  <a:cxn ang="0">
                    <a:pos x="36" y="235"/>
                  </a:cxn>
                  <a:cxn ang="0">
                    <a:pos x="38" y="265"/>
                  </a:cxn>
                  <a:cxn ang="0">
                    <a:pos x="38" y="285"/>
                  </a:cxn>
                  <a:cxn ang="0">
                    <a:pos x="48" y="260"/>
                  </a:cxn>
                  <a:cxn ang="0">
                    <a:pos x="68" y="248"/>
                  </a:cxn>
                  <a:cxn ang="0">
                    <a:pos x="86" y="241"/>
                  </a:cxn>
                  <a:cxn ang="0">
                    <a:pos x="108" y="236"/>
                  </a:cxn>
                  <a:cxn ang="0">
                    <a:pos x="143" y="229"/>
                  </a:cxn>
                  <a:cxn ang="0">
                    <a:pos x="177" y="228"/>
                  </a:cxn>
                  <a:cxn ang="0">
                    <a:pos x="197" y="228"/>
                  </a:cxn>
                  <a:cxn ang="0">
                    <a:pos x="228" y="230"/>
                  </a:cxn>
                  <a:cxn ang="0">
                    <a:pos x="264" y="237"/>
                  </a:cxn>
                  <a:cxn ang="0">
                    <a:pos x="287" y="246"/>
                  </a:cxn>
                  <a:cxn ang="0">
                    <a:pos x="302" y="255"/>
                  </a:cxn>
                  <a:cxn ang="0">
                    <a:pos x="318" y="268"/>
                  </a:cxn>
                </a:cxnLst>
                <a:rect l="0" t="0" r="r" b="b"/>
                <a:pathLst>
                  <a:path w="319" h="286">
                    <a:moveTo>
                      <a:pt x="317" y="275"/>
                    </a:moveTo>
                    <a:lnTo>
                      <a:pt x="315" y="254"/>
                    </a:lnTo>
                    <a:lnTo>
                      <a:pt x="306" y="235"/>
                    </a:lnTo>
                    <a:lnTo>
                      <a:pt x="299" y="219"/>
                    </a:lnTo>
                    <a:lnTo>
                      <a:pt x="294" y="194"/>
                    </a:lnTo>
                    <a:lnTo>
                      <a:pt x="288" y="161"/>
                    </a:lnTo>
                    <a:lnTo>
                      <a:pt x="284" y="126"/>
                    </a:lnTo>
                    <a:lnTo>
                      <a:pt x="281" y="94"/>
                    </a:lnTo>
                    <a:lnTo>
                      <a:pt x="279" y="67"/>
                    </a:lnTo>
                    <a:lnTo>
                      <a:pt x="278" y="43"/>
                    </a:lnTo>
                    <a:lnTo>
                      <a:pt x="270" y="29"/>
                    </a:lnTo>
                    <a:lnTo>
                      <a:pt x="255" y="16"/>
                    </a:lnTo>
                    <a:lnTo>
                      <a:pt x="240" y="9"/>
                    </a:lnTo>
                    <a:lnTo>
                      <a:pt x="216" y="2"/>
                    </a:lnTo>
                    <a:lnTo>
                      <a:pt x="189" y="0"/>
                    </a:lnTo>
                    <a:lnTo>
                      <a:pt x="147" y="0"/>
                    </a:lnTo>
                    <a:lnTo>
                      <a:pt x="110" y="2"/>
                    </a:lnTo>
                    <a:lnTo>
                      <a:pt x="74" y="9"/>
                    </a:lnTo>
                    <a:lnTo>
                      <a:pt x="41" y="21"/>
                    </a:lnTo>
                    <a:lnTo>
                      <a:pt x="20" y="35"/>
                    </a:lnTo>
                    <a:lnTo>
                      <a:pt x="8" y="47"/>
                    </a:lnTo>
                    <a:lnTo>
                      <a:pt x="0" y="61"/>
                    </a:lnTo>
                    <a:lnTo>
                      <a:pt x="2" y="75"/>
                    </a:lnTo>
                    <a:lnTo>
                      <a:pt x="5" y="89"/>
                    </a:lnTo>
                    <a:lnTo>
                      <a:pt x="15" y="104"/>
                    </a:lnTo>
                    <a:lnTo>
                      <a:pt x="23" y="123"/>
                    </a:lnTo>
                    <a:lnTo>
                      <a:pt x="27" y="149"/>
                    </a:lnTo>
                    <a:lnTo>
                      <a:pt x="30" y="176"/>
                    </a:lnTo>
                    <a:lnTo>
                      <a:pt x="35" y="200"/>
                    </a:lnTo>
                    <a:lnTo>
                      <a:pt x="36" y="235"/>
                    </a:lnTo>
                    <a:lnTo>
                      <a:pt x="38" y="265"/>
                    </a:lnTo>
                    <a:lnTo>
                      <a:pt x="38" y="285"/>
                    </a:lnTo>
                    <a:lnTo>
                      <a:pt x="48" y="260"/>
                    </a:lnTo>
                    <a:lnTo>
                      <a:pt x="68" y="248"/>
                    </a:lnTo>
                    <a:lnTo>
                      <a:pt x="86" y="241"/>
                    </a:lnTo>
                    <a:lnTo>
                      <a:pt x="108" y="236"/>
                    </a:lnTo>
                    <a:lnTo>
                      <a:pt x="143" y="229"/>
                    </a:lnTo>
                    <a:lnTo>
                      <a:pt x="177" y="228"/>
                    </a:lnTo>
                    <a:lnTo>
                      <a:pt x="197" y="228"/>
                    </a:lnTo>
                    <a:lnTo>
                      <a:pt x="228" y="230"/>
                    </a:lnTo>
                    <a:lnTo>
                      <a:pt x="264" y="237"/>
                    </a:lnTo>
                    <a:lnTo>
                      <a:pt x="287" y="246"/>
                    </a:lnTo>
                    <a:lnTo>
                      <a:pt x="302" y="255"/>
                    </a:lnTo>
                    <a:lnTo>
                      <a:pt x="318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5" name="Freeform 43"/>
              <p:cNvSpPr>
                <a:spLocks/>
              </p:cNvSpPr>
              <p:nvPr/>
            </p:nvSpPr>
            <p:spPr bwMode="auto">
              <a:xfrm>
                <a:off x="5049" y="1394"/>
                <a:ext cx="551" cy="335"/>
              </a:xfrm>
              <a:custGeom>
                <a:avLst/>
                <a:gdLst/>
                <a:ahLst/>
                <a:cxnLst>
                  <a:cxn ang="0">
                    <a:pos x="534" y="48"/>
                  </a:cxn>
                  <a:cxn ang="0">
                    <a:pos x="550" y="117"/>
                  </a:cxn>
                  <a:cxn ang="0">
                    <a:pos x="540" y="142"/>
                  </a:cxn>
                  <a:cxn ang="0">
                    <a:pos x="517" y="179"/>
                  </a:cxn>
                  <a:cxn ang="0">
                    <a:pos x="493" y="212"/>
                  </a:cxn>
                  <a:cxn ang="0">
                    <a:pos x="465" y="239"/>
                  </a:cxn>
                  <a:cxn ang="0">
                    <a:pos x="430" y="267"/>
                  </a:cxn>
                  <a:cxn ang="0">
                    <a:pos x="397" y="286"/>
                  </a:cxn>
                  <a:cxn ang="0">
                    <a:pos x="361" y="304"/>
                  </a:cxn>
                  <a:cxn ang="0">
                    <a:pos x="315" y="320"/>
                  </a:cxn>
                  <a:cxn ang="0">
                    <a:pos x="280" y="328"/>
                  </a:cxn>
                  <a:cxn ang="0">
                    <a:pos x="238" y="334"/>
                  </a:cxn>
                  <a:cxn ang="0">
                    <a:pos x="199" y="334"/>
                  </a:cxn>
                  <a:cxn ang="0">
                    <a:pos x="157" y="329"/>
                  </a:cxn>
                  <a:cxn ang="0">
                    <a:pos x="114" y="317"/>
                  </a:cxn>
                  <a:cxn ang="0">
                    <a:pos x="75" y="298"/>
                  </a:cxn>
                  <a:cxn ang="0">
                    <a:pos x="52" y="282"/>
                  </a:cxn>
                  <a:cxn ang="0">
                    <a:pos x="24" y="258"/>
                  </a:cxn>
                  <a:cxn ang="0">
                    <a:pos x="9" y="238"/>
                  </a:cxn>
                  <a:cxn ang="0">
                    <a:pos x="0" y="222"/>
                  </a:cxn>
                  <a:cxn ang="0">
                    <a:pos x="0" y="204"/>
                  </a:cxn>
                  <a:cxn ang="0">
                    <a:pos x="6" y="182"/>
                  </a:cxn>
                  <a:cxn ang="0">
                    <a:pos x="18" y="166"/>
                  </a:cxn>
                  <a:cxn ang="0">
                    <a:pos x="27" y="131"/>
                  </a:cxn>
                  <a:cxn ang="0">
                    <a:pos x="31" y="112"/>
                  </a:cxn>
                  <a:cxn ang="0">
                    <a:pos x="283" y="128"/>
                  </a:cxn>
                  <a:cxn ang="0">
                    <a:pos x="316" y="122"/>
                  </a:cxn>
                  <a:cxn ang="0">
                    <a:pos x="357" y="109"/>
                  </a:cxn>
                  <a:cxn ang="0">
                    <a:pos x="388" y="93"/>
                  </a:cxn>
                  <a:cxn ang="0">
                    <a:pos x="421" y="73"/>
                  </a:cxn>
                  <a:cxn ang="0">
                    <a:pos x="453" y="44"/>
                  </a:cxn>
                  <a:cxn ang="0">
                    <a:pos x="472" y="19"/>
                  </a:cxn>
                  <a:cxn ang="0">
                    <a:pos x="486" y="0"/>
                  </a:cxn>
                  <a:cxn ang="0">
                    <a:pos x="534" y="48"/>
                  </a:cxn>
                </a:cxnLst>
                <a:rect l="0" t="0" r="r" b="b"/>
                <a:pathLst>
                  <a:path w="551" h="335">
                    <a:moveTo>
                      <a:pt x="534" y="48"/>
                    </a:moveTo>
                    <a:lnTo>
                      <a:pt x="550" y="117"/>
                    </a:lnTo>
                    <a:lnTo>
                      <a:pt x="540" y="142"/>
                    </a:lnTo>
                    <a:lnTo>
                      <a:pt x="517" y="179"/>
                    </a:lnTo>
                    <a:lnTo>
                      <a:pt x="493" y="212"/>
                    </a:lnTo>
                    <a:lnTo>
                      <a:pt x="465" y="239"/>
                    </a:lnTo>
                    <a:lnTo>
                      <a:pt x="430" y="267"/>
                    </a:lnTo>
                    <a:lnTo>
                      <a:pt x="397" y="286"/>
                    </a:lnTo>
                    <a:lnTo>
                      <a:pt x="361" y="304"/>
                    </a:lnTo>
                    <a:lnTo>
                      <a:pt x="315" y="320"/>
                    </a:lnTo>
                    <a:lnTo>
                      <a:pt x="280" y="328"/>
                    </a:lnTo>
                    <a:lnTo>
                      <a:pt x="238" y="334"/>
                    </a:lnTo>
                    <a:lnTo>
                      <a:pt x="199" y="334"/>
                    </a:lnTo>
                    <a:lnTo>
                      <a:pt x="157" y="329"/>
                    </a:lnTo>
                    <a:lnTo>
                      <a:pt x="114" y="317"/>
                    </a:lnTo>
                    <a:lnTo>
                      <a:pt x="75" y="298"/>
                    </a:lnTo>
                    <a:lnTo>
                      <a:pt x="52" y="282"/>
                    </a:lnTo>
                    <a:lnTo>
                      <a:pt x="24" y="258"/>
                    </a:lnTo>
                    <a:lnTo>
                      <a:pt x="9" y="238"/>
                    </a:lnTo>
                    <a:lnTo>
                      <a:pt x="0" y="222"/>
                    </a:lnTo>
                    <a:lnTo>
                      <a:pt x="0" y="204"/>
                    </a:lnTo>
                    <a:lnTo>
                      <a:pt x="6" y="182"/>
                    </a:lnTo>
                    <a:lnTo>
                      <a:pt x="18" y="166"/>
                    </a:lnTo>
                    <a:lnTo>
                      <a:pt x="27" y="131"/>
                    </a:lnTo>
                    <a:lnTo>
                      <a:pt x="31" y="112"/>
                    </a:lnTo>
                    <a:lnTo>
                      <a:pt x="283" y="128"/>
                    </a:lnTo>
                    <a:lnTo>
                      <a:pt x="316" y="122"/>
                    </a:lnTo>
                    <a:lnTo>
                      <a:pt x="357" y="109"/>
                    </a:lnTo>
                    <a:lnTo>
                      <a:pt x="388" y="93"/>
                    </a:lnTo>
                    <a:lnTo>
                      <a:pt x="421" y="73"/>
                    </a:lnTo>
                    <a:lnTo>
                      <a:pt x="453" y="44"/>
                    </a:lnTo>
                    <a:lnTo>
                      <a:pt x="472" y="19"/>
                    </a:lnTo>
                    <a:lnTo>
                      <a:pt x="486" y="0"/>
                    </a:lnTo>
                    <a:lnTo>
                      <a:pt x="534" y="4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6" name="Freeform 44"/>
              <p:cNvSpPr>
                <a:spLocks/>
              </p:cNvSpPr>
              <p:nvPr/>
            </p:nvSpPr>
            <p:spPr bwMode="auto">
              <a:xfrm>
                <a:off x="5145" y="976"/>
                <a:ext cx="475" cy="55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94"/>
                  </a:cxn>
                  <a:cxn ang="0">
                    <a:pos x="28" y="291"/>
                  </a:cxn>
                  <a:cxn ang="0">
                    <a:pos x="63" y="293"/>
                  </a:cxn>
                  <a:cxn ang="0">
                    <a:pos x="121" y="299"/>
                  </a:cxn>
                  <a:cxn ang="0">
                    <a:pos x="178" y="310"/>
                  </a:cxn>
                  <a:cxn ang="0">
                    <a:pos x="231" y="323"/>
                  </a:cxn>
                  <a:cxn ang="0">
                    <a:pos x="274" y="339"/>
                  </a:cxn>
                  <a:cxn ang="0">
                    <a:pos x="325" y="364"/>
                  </a:cxn>
                  <a:cxn ang="0">
                    <a:pos x="364" y="390"/>
                  </a:cxn>
                  <a:cxn ang="0">
                    <a:pos x="393" y="415"/>
                  </a:cxn>
                  <a:cxn ang="0">
                    <a:pos x="414" y="439"/>
                  </a:cxn>
                  <a:cxn ang="0">
                    <a:pos x="427" y="461"/>
                  </a:cxn>
                  <a:cxn ang="0">
                    <a:pos x="439" y="488"/>
                  </a:cxn>
                  <a:cxn ang="0">
                    <a:pos x="444" y="513"/>
                  </a:cxn>
                  <a:cxn ang="0">
                    <a:pos x="451" y="551"/>
                  </a:cxn>
                  <a:cxn ang="0">
                    <a:pos x="457" y="518"/>
                  </a:cxn>
                  <a:cxn ang="0">
                    <a:pos x="466" y="481"/>
                  </a:cxn>
                  <a:cxn ang="0">
                    <a:pos x="469" y="453"/>
                  </a:cxn>
                  <a:cxn ang="0">
                    <a:pos x="474" y="420"/>
                  </a:cxn>
                  <a:cxn ang="0">
                    <a:pos x="472" y="393"/>
                  </a:cxn>
                  <a:cxn ang="0">
                    <a:pos x="466" y="361"/>
                  </a:cxn>
                  <a:cxn ang="0">
                    <a:pos x="459" y="317"/>
                  </a:cxn>
                  <a:cxn ang="0">
                    <a:pos x="444" y="279"/>
                  </a:cxn>
                  <a:cxn ang="0">
                    <a:pos x="424" y="238"/>
                  </a:cxn>
                  <a:cxn ang="0">
                    <a:pos x="399" y="196"/>
                  </a:cxn>
                  <a:cxn ang="0">
                    <a:pos x="363" y="152"/>
                  </a:cxn>
                  <a:cxn ang="0">
                    <a:pos x="322" y="116"/>
                  </a:cxn>
                  <a:cxn ang="0">
                    <a:pos x="286" y="87"/>
                  </a:cxn>
                  <a:cxn ang="0">
                    <a:pos x="241" y="60"/>
                  </a:cxn>
                  <a:cxn ang="0">
                    <a:pos x="195" y="40"/>
                  </a:cxn>
                  <a:cxn ang="0">
                    <a:pos x="141" y="21"/>
                  </a:cxn>
                  <a:cxn ang="0">
                    <a:pos x="94" y="10"/>
                  </a:cxn>
                  <a:cxn ang="0">
                    <a:pos x="39" y="3"/>
                  </a:cxn>
                  <a:cxn ang="0">
                    <a:pos x="0" y="0"/>
                  </a:cxn>
                </a:cxnLst>
                <a:rect l="0" t="0" r="r" b="b"/>
                <a:pathLst>
                  <a:path w="475" h="552">
                    <a:moveTo>
                      <a:pt x="0" y="0"/>
                    </a:moveTo>
                    <a:lnTo>
                      <a:pt x="0" y="294"/>
                    </a:lnTo>
                    <a:lnTo>
                      <a:pt x="28" y="291"/>
                    </a:lnTo>
                    <a:lnTo>
                      <a:pt x="63" y="293"/>
                    </a:lnTo>
                    <a:lnTo>
                      <a:pt x="121" y="299"/>
                    </a:lnTo>
                    <a:lnTo>
                      <a:pt x="178" y="310"/>
                    </a:lnTo>
                    <a:lnTo>
                      <a:pt x="231" y="323"/>
                    </a:lnTo>
                    <a:lnTo>
                      <a:pt x="274" y="339"/>
                    </a:lnTo>
                    <a:lnTo>
                      <a:pt x="325" y="364"/>
                    </a:lnTo>
                    <a:lnTo>
                      <a:pt x="364" y="390"/>
                    </a:lnTo>
                    <a:lnTo>
                      <a:pt x="393" y="415"/>
                    </a:lnTo>
                    <a:lnTo>
                      <a:pt x="414" y="439"/>
                    </a:lnTo>
                    <a:lnTo>
                      <a:pt x="427" y="461"/>
                    </a:lnTo>
                    <a:lnTo>
                      <a:pt x="439" y="488"/>
                    </a:lnTo>
                    <a:lnTo>
                      <a:pt x="444" y="513"/>
                    </a:lnTo>
                    <a:lnTo>
                      <a:pt x="451" y="551"/>
                    </a:lnTo>
                    <a:lnTo>
                      <a:pt x="457" y="518"/>
                    </a:lnTo>
                    <a:lnTo>
                      <a:pt x="466" y="481"/>
                    </a:lnTo>
                    <a:lnTo>
                      <a:pt x="469" y="453"/>
                    </a:lnTo>
                    <a:lnTo>
                      <a:pt x="474" y="420"/>
                    </a:lnTo>
                    <a:lnTo>
                      <a:pt x="472" y="393"/>
                    </a:lnTo>
                    <a:lnTo>
                      <a:pt x="466" y="361"/>
                    </a:lnTo>
                    <a:lnTo>
                      <a:pt x="459" y="317"/>
                    </a:lnTo>
                    <a:lnTo>
                      <a:pt x="444" y="279"/>
                    </a:lnTo>
                    <a:lnTo>
                      <a:pt x="424" y="238"/>
                    </a:lnTo>
                    <a:lnTo>
                      <a:pt x="399" y="196"/>
                    </a:lnTo>
                    <a:lnTo>
                      <a:pt x="363" y="152"/>
                    </a:lnTo>
                    <a:lnTo>
                      <a:pt x="322" y="116"/>
                    </a:lnTo>
                    <a:lnTo>
                      <a:pt x="286" y="87"/>
                    </a:lnTo>
                    <a:lnTo>
                      <a:pt x="241" y="60"/>
                    </a:lnTo>
                    <a:lnTo>
                      <a:pt x="195" y="40"/>
                    </a:lnTo>
                    <a:lnTo>
                      <a:pt x="141" y="21"/>
                    </a:lnTo>
                    <a:lnTo>
                      <a:pt x="94" y="10"/>
                    </a:lnTo>
                    <a:lnTo>
                      <a:pt x="39" y="3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7" name="Freeform 45"/>
              <p:cNvSpPr>
                <a:spLocks/>
              </p:cNvSpPr>
              <p:nvPr/>
            </p:nvSpPr>
            <p:spPr bwMode="auto">
              <a:xfrm>
                <a:off x="5176" y="1543"/>
                <a:ext cx="156" cy="118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134" y="19"/>
                  </a:cxn>
                  <a:cxn ang="0">
                    <a:pos x="152" y="46"/>
                  </a:cxn>
                  <a:cxn ang="0">
                    <a:pos x="155" y="70"/>
                  </a:cxn>
                  <a:cxn ang="0">
                    <a:pos x="155" y="84"/>
                  </a:cxn>
                  <a:cxn ang="0">
                    <a:pos x="146" y="100"/>
                  </a:cxn>
                  <a:cxn ang="0">
                    <a:pos x="126" y="108"/>
                  </a:cxn>
                  <a:cxn ang="0">
                    <a:pos x="105" y="114"/>
                  </a:cxn>
                  <a:cxn ang="0">
                    <a:pos x="86" y="117"/>
                  </a:cxn>
                  <a:cxn ang="0">
                    <a:pos x="69" y="117"/>
                  </a:cxn>
                  <a:cxn ang="0">
                    <a:pos x="41" y="112"/>
                  </a:cxn>
                  <a:cxn ang="0">
                    <a:pos x="21" y="107"/>
                  </a:cxn>
                  <a:cxn ang="0">
                    <a:pos x="9" y="98"/>
                  </a:cxn>
                  <a:cxn ang="0">
                    <a:pos x="2" y="90"/>
                  </a:cxn>
                  <a:cxn ang="0">
                    <a:pos x="0" y="78"/>
                  </a:cxn>
                  <a:cxn ang="0">
                    <a:pos x="2" y="60"/>
                  </a:cxn>
                  <a:cxn ang="0">
                    <a:pos x="9" y="11"/>
                  </a:cxn>
                  <a:cxn ang="0">
                    <a:pos x="83" y="0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8" name="Freeform 46"/>
              <p:cNvSpPr>
                <a:spLocks/>
              </p:cNvSpPr>
              <p:nvPr/>
            </p:nvSpPr>
            <p:spPr bwMode="auto">
              <a:xfrm>
                <a:off x="5172" y="1556"/>
                <a:ext cx="88" cy="74"/>
              </a:xfrm>
              <a:custGeom>
                <a:avLst/>
                <a:gdLst/>
                <a:ahLst/>
                <a:cxnLst>
                  <a:cxn ang="0">
                    <a:pos x="0" y="68"/>
                  </a:cxn>
                  <a:cxn ang="0">
                    <a:pos x="11" y="0"/>
                  </a:cxn>
                  <a:cxn ang="0">
                    <a:pos x="54" y="5"/>
                  </a:cxn>
                  <a:cxn ang="0">
                    <a:pos x="87" y="9"/>
                  </a:cxn>
                  <a:cxn ang="0">
                    <a:pos x="78" y="73"/>
                  </a:cxn>
                  <a:cxn ang="0">
                    <a:pos x="75" y="58"/>
                  </a:cxn>
                  <a:cxn ang="0">
                    <a:pos x="65" y="47"/>
                  </a:cxn>
                  <a:cxn ang="0">
                    <a:pos x="47" y="44"/>
                  </a:cxn>
                  <a:cxn ang="0">
                    <a:pos x="27" y="45"/>
                  </a:cxn>
                  <a:cxn ang="0">
                    <a:pos x="11" y="52"/>
                  </a:cxn>
                  <a:cxn ang="0">
                    <a:pos x="0" y="68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9" name="Freeform 47"/>
              <p:cNvSpPr>
                <a:spLocks/>
              </p:cNvSpPr>
              <p:nvPr/>
            </p:nvSpPr>
            <p:spPr bwMode="auto">
              <a:xfrm>
                <a:off x="5049" y="1336"/>
                <a:ext cx="319" cy="286"/>
              </a:xfrm>
              <a:custGeom>
                <a:avLst/>
                <a:gdLst/>
                <a:ahLst/>
                <a:cxnLst>
                  <a:cxn ang="0">
                    <a:pos x="1" y="275"/>
                  </a:cxn>
                  <a:cxn ang="0">
                    <a:pos x="3" y="254"/>
                  </a:cxn>
                  <a:cxn ang="0">
                    <a:pos x="12" y="235"/>
                  </a:cxn>
                  <a:cxn ang="0">
                    <a:pos x="19" y="219"/>
                  </a:cxn>
                  <a:cxn ang="0">
                    <a:pos x="24" y="194"/>
                  </a:cxn>
                  <a:cxn ang="0">
                    <a:pos x="30" y="161"/>
                  </a:cxn>
                  <a:cxn ang="0">
                    <a:pos x="34" y="126"/>
                  </a:cxn>
                  <a:cxn ang="0">
                    <a:pos x="37" y="94"/>
                  </a:cxn>
                  <a:cxn ang="0">
                    <a:pos x="39" y="67"/>
                  </a:cxn>
                  <a:cxn ang="0">
                    <a:pos x="40" y="43"/>
                  </a:cxn>
                  <a:cxn ang="0">
                    <a:pos x="48" y="29"/>
                  </a:cxn>
                  <a:cxn ang="0">
                    <a:pos x="63" y="16"/>
                  </a:cxn>
                  <a:cxn ang="0">
                    <a:pos x="78" y="9"/>
                  </a:cxn>
                  <a:cxn ang="0">
                    <a:pos x="102" y="2"/>
                  </a:cxn>
                  <a:cxn ang="0">
                    <a:pos x="129" y="0"/>
                  </a:cxn>
                  <a:cxn ang="0">
                    <a:pos x="171" y="0"/>
                  </a:cxn>
                  <a:cxn ang="0">
                    <a:pos x="208" y="2"/>
                  </a:cxn>
                  <a:cxn ang="0">
                    <a:pos x="244" y="9"/>
                  </a:cxn>
                  <a:cxn ang="0">
                    <a:pos x="277" y="21"/>
                  </a:cxn>
                  <a:cxn ang="0">
                    <a:pos x="298" y="35"/>
                  </a:cxn>
                  <a:cxn ang="0">
                    <a:pos x="310" y="47"/>
                  </a:cxn>
                  <a:cxn ang="0">
                    <a:pos x="318" y="61"/>
                  </a:cxn>
                  <a:cxn ang="0">
                    <a:pos x="316" y="75"/>
                  </a:cxn>
                  <a:cxn ang="0">
                    <a:pos x="313" y="89"/>
                  </a:cxn>
                  <a:cxn ang="0">
                    <a:pos x="303" y="104"/>
                  </a:cxn>
                  <a:cxn ang="0">
                    <a:pos x="295" y="123"/>
                  </a:cxn>
                  <a:cxn ang="0">
                    <a:pos x="291" y="149"/>
                  </a:cxn>
                  <a:cxn ang="0">
                    <a:pos x="288" y="176"/>
                  </a:cxn>
                  <a:cxn ang="0">
                    <a:pos x="283" y="200"/>
                  </a:cxn>
                  <a:cxn ang="0">
                    <a:pos x="282" y="235"/>
                  </a:cxn>
                  <a:cxn ang="0">
                    <a:pos x="280" y="265"/>
                  </a:cxn>
                  <a:cxn ang="0">
                    <a:pos x="280" y="285"/>
                  </a:cxn>
                  <a:cxn ang="0">
                    <a:pos x="270" y="260"/>
                  </a:cxn>
                  <a:cxn ang="0">
                    <a:pos x="250" y="248"/>
                  </a:cxn>
                  <a:cxn ang="0">
                    <a:pos x="232" y="241"/>
                  </a:cxn>
                  <a:cxn ang="0">
                    <a:pos x="210" y="236"/>
                  </a:cxn>
                  <a:cxn ang="0">
                    <a:pos x="175" y="229"/>
                  </a:cxn>
                  <a:cxn ang="0">
                    <a:pos x="141" y="228"/>
                  </a:cxn>
                  <a:cxn ang="0">
                    <a:pos x="121" y="228"/>
                  </a:cxn>
                  <a:cxn ang="0">
                    <a:pos x="90" y="230"/>
                  </a:cxn>
                  <a:cxn ang="0">
                    <a:pos x="54" y="237"/>
                  </a:cxn>
                  <a:cxn ang="0">
                    <a:pos x="31" y="246"/>
                  </a:cxn>
                  <a:cxn ang="0">
                    <a:pos x="16" y="255"/>
                  </a:cxn>
                  <a:cxn ang="0">
                    <a:pos x="0" y="268"/>
                  </a:cxn>
                </a:cxnLst>
                <a:rect l="0" t="0" r="r" b="b"/>
                <a:pathLst>
                  <a:path w="319" h="286">
                    <a:moveTo>
                      <a:pt x="1" y="275"/>
                    </a:moveTo>
                    <a:lnTo>
                      <a:pt x="3" y="254"/>
                    </a:lnTo>
                    <a:lnTo>
                      <a:pt x="12" y="235"/>
                    </a:lnTo>
                    <a:lnTo>
                      <a:pt x="19" y="219"/>
                    </a:lnTo>
                    <a:lnTo>
                      <a:pt x="24" y="194"/>
                    </a:lnTo>
                    <a:lnTo>
                      <a:pt x="30" y="161"/>
                    </a:lnTo>
                    <a:lnTo>
                      <a:pt x="34" y="126"/>
                    </a:lnTo>
                    <a:lnTo>
                      <a:pt x="37" y="94"/>
                    </a:lnTo>
                    <a:lnTo>
                      <a:pt x="39" y="67"/>
                    </a:lnTo>
                    <a:lnTo>
                      <a:pt x="40" y="43"/>
                    </a:lnTo>
                    <a:lnTo>
                      <a:pt x="48" y="29"/>
                    </a:lnTo>
                    <a:lnTo>
                      <a:pt x="63" y="16"/>
                    </a:lnTo>
                    <a:lnTo>
                      <a:pt x="78" y="9"/>
                    </a:lnTo>
                    <a:lnTo>
                      <a:pt x="102" y="2"/>
                    </a:lnTo>
                    <a:lnTo>
                      <a:pt x="129" y="0"/>
                    </a:lnTo>
                    <a:lnTo>
                      <a:pt x="171" y="0"/>
                    </a:lnTo>
                    <a:lnTo>
                      <a:pt x="208" y="2"/>
                    </a:lnTo>
                    <a:lnTo>
                      <a:pt x="244" y="9"/>
                    </a:lnTo>
                    <a:lnTo>
                      <a:pt x="277" y="21"/>
                    </a:lnTo>
                    <a:lnTo>
                      <a:pt x="298" y="35"/>
                    </a:lnTo>
                    <a:lnTo>
                      <a:pt x="310" y="47"/>
                    </a:lnTo>
                    <a:lnTo>
                      <a:pt x="318" y="61"/>
                    </a:lnTo>
                    <a:lnTo>
                      <a:pt x="316" y="75"/>
                    </a:lnTo>
                    <a:lnTo>
                      <a:pt x="313" y="89"/>
                    </a:lnTo>
                    <a:lnTo>
                      <a:pt x="303" y="104"/>
                    </a:lnTo>
                    <a:lnTo>
                      <a:pt x="295" y="123"/>
                    </a:lnTo>
                    <a:lnTo>
                      <a:pt x="291" y="149"/>
                    </a:lnTo>
                    <a:lnTo>
                      <a:pt x="288" y="176"/>
                    </a:lnTo>
                    <a:lnTo>
                      <a:pt x="283" y="200"/>
                    </a:lnTo>
                    <a:lnTo>
                      <a:pt x="282" y="235"/>
                    </a:lnTo>
                    <a:lnTo>
                      <a:pt x="280" y="265"/>
                    </a:lnTo>
                    <a:lnTo>
                      <a:pt x="280" y="285"/>
                    </a:lnTo>
                    <a:lnTo>
                      <a:pt x="270" y="260"/>
                    </a:lnTo>
                    <a:lnTo>
                      <a:pt x="250" y="248"/>
                    </a:lnTo>
                    <a:lnTo>
                      <a:pt x="232" y="241"/>
                    </a:lnTo>
                    <a:lnTo>
                      <a:pt x="210" y="236"/>
                    </a:lnTo>
                    <a:lnTo>
                      <a:pt x="175" y="229"/>
                    </a:lnTo>
                    <a:lnTo>
                      <a:pt x="141" y="228"/>
                    </a:lnTo>
                    <a:lnTo>
                      <a:pt x="121" y="228"/>
                    </a:lnTo>
                    <a:lnTo>
                      <a:pt x="90" y="230"/>
                    </a:lnTo>
                    <a:lnTo>
                      <a:pt x="54" y="237"/>
                    </a:lnTo>
                    <a:lnTo>
                      <a:pt x="31" y="246"/>
                    </a:lnTo>
                    <a:lnTo>
                      <a:pt x="16" y="255"/>
                    </a:lnTo>
                    <a:lnTo>
                      <a:pt x="0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0" name="Freeform 48"/>
              <p:cNvSpPr>
                <a:spLocks/>
              </p:cNvSpPr>
              <p:nvPr/>
            </p:nvSpPr>
            <p:spPr bwMode="auto">
              <a:xfrm>
                <a:off x="4319" y="976"/>
                <a:ext cx="83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56"/>
                  </a:cxn>
                  <a:cxn ang="0">
                    <a:pos x="84" y="374"/>
                  </a:cxn>
                  <a:cxn ang="0">
                    <a:pos x="153" y="393"/>
                  </a:cxn>
                  <a:cxn ang="0">
                    <a:pos x="210" y="404"/>
                  </a:cxn>
                  <a:cxn ang="0">
                    <a:pos x="258" y="410"/>
                  </a:cxn>
                  <a:cxn ang="0">
                    <a:pos x="312" y="416"/>
                  </a:cxn>
                  <a:cxn ang="0">
                    <a:pos x="402" y="419"/>
                  </a:cxn>
                  <a:cxn ang="0">
                    <a:pos x="485" y="412"/>
                  </a:cxn>
                  <a:cxn ang="0">
                    <a:pos x="570" y="399"/>
                  </a:cxn>
                  <a:cxn ang="0">
                    <a:pos x="652" y="377"/>
                  </a:cxn>
                  <a:cxn ang="0">
                    <a:pos x="724" y="347"/>
                  </a:cxn>
                  <a:cxn ang="0">
                    <a:pos x="784" y="306"/>
                  </a:cxn>
                  <a:cxn ang="0">
                    <a:pos x="829" y="291"/>
                  </a:cxn>
                  <a:cxn ang="0">
                    <a:pos x="831" y="2"/>
                  </a:cxn>
                  <a:cxn ang="0">
                    <a:pos x="786" y="9"/>
                  </a:cxn>
                  <a:cxn ang="0">
                    <a:pos x="726" y="29"/>
                  </a:cxn>
                  <a:cxn ang="0">
                    <a:pos x="654" y="55"/>
                  </a:cxn>
                  <a:cxn ang="0">
                    <a:pos x="585" y="70"/>
                  </a:cxn>
                  <a:cxn ang="0">
                    <a:pos x="515" y="78"/>
                  </a:cxn>
                  <a:cxn ang="0">
                    <a:pos x="468" y="82"/>
                  </a:cxn>
                  <a:cxn ang="0">
                    <a:pos x="428" y="84"/>
                  </a:cxn>
                  <a:cxn ang="0">
                    <a:pos x="358" y="84"/>
                  </a:cxn>
                  <a:cxn ang="0">
                    <a:pos x="314" y="81"/>
                  </a:cxn>
                  <a:cxn ang="0">
                    <a:pos x="274" y="76"/>
                  </a:cxn>
                  <a:cxn ang="0">
                    <a:pos x="229" y="73"/>
                  </a:cxn>
                  <a:cxn ang="0">
                    <a:pos x="190" y="66"/>
                  </a:cxn>
                  <a:cxn ang="0">
                    <a:pos x="140" y="57"/>
                  </a:cxn>
                  <a:cxn ang="0">
                    <a:pos x="96" y="44"/>
                  </a:cxn>
                  <a:cxn ang="0">
                    <a:pos x="49" y="24"/>
                  </a:cxn>
                  <a:cxn ang="0">
                    <a:pos x="0" y="0"/>
                  </a:cxn>
                </a:cxnLst>
                <a:rect l="0" t="0" r="r" b="b"/>
                <a:pathLst>
                  <a:path w="832" h="420">
                    <a:moveTo>
                      <a:pt x="0" y="0"/>
                    </a:moveTo>
                    <a:lnTo>
                      <a:pt x="0" y="356"/>
                    </a:lnTo>
                    <a:lnTo>
                      <a:pt x="84" y="374"/>
                    </a:lnTo>
                    <a:lnTo>
                      <a:pt x="153" y="393"/>
                    </a:lnTo>
                    <a:lnTo>
                      <a:pt x="210" y="404"/>
                    </a:lnTo>
                    <a:lnTo>
                      <a:pt x="258" y="410"/>
                    </a:lnTo>
                    <a:lnTo>
                      <a:pt x="312" y="416"/>
                    </a:lnTo>
                    <a:lnTo>
                      <a:pt x="402" y="419"/>
                    </a:lnTo>
                    <a:lnTo>
                      <a:pt x="485" y="412"/>
                    </a:lnTo>
                    <a:lnTo>
                      <a:pt x="570" y="399"/>
                    </a:lnTo>
                    <a:lnTo>
                      <a:pt x="652" y="377"/>
                    </a:lnTo>
                    <a:lnTo>
                      <a:pt x="724" y="347"/>
                    </a:lnTo>
                    <a:lnTo>
                      <a:pt x="784" y="306"/>
                    </a:lnTo>
                    <a:lnTo>
                      <a:pt x="829" y="291"/>
                    </a:lnTo>
                    <a:lnTo>
                      <a:pt x="831" y="2"/>
                    </a:lnTo>
                    <a:lnTo>
                      <a:pt x="786" y="9"/>
                    </a:lnTo>
                    <a:lnTo>
                      <a:pt x="726" y="29"/>
                    </a:lnTo>
                    <a:lnTo>
                      <a:pt x="654" y="55"/>
                    </a:lnTo>
                    <a:lnTo>
                      <a:pt x="585" y="70"/>
                    </a:lnTo>
                    <a:lnTo>
                      <a:pt x="515" y="78"/>
                    </a:lnTo>
                    <a:lnTo>
                      <a:pt x="468" y="82"/>
                    </a:lnTo>
                    <a:lnTo>
                      <a:pt x="428" y="84"/>
                    </a:lnTo>
                    <a:lnTo>
                      <a:pt x="358" y="84"/>
                    </a:lnTo>
                    <a:lnTo>
                      <a:pt x="314" y="81"/>
                    </a:lnTo>
                    <a:lnTo>
                      <a:pt x="274" y="76"/>
                    </a:lnTo>
                    <a:lnTo>
                      <a:pt x="229" y="73"/>
                    </a:lnTo>
                    <a:lnTo>
                      <a:pt x="190" y="66"/>
                    </a:lnTo>
                    <a:lnTo>
                      <a:pt x="140" y="57"/>
                    </a:lnTo>
                    <a:lnTo>
                      <a:pt x="96" y="44"/>
                    </a:lnTo>
                    <a:lnTo>
                      <a:pt x="49" y="2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121" name="Rectangle 4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FFCC00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122" name="Rectangle 5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8F8F8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123" name="Rectangle 5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endParaRPr lang="ru-RU"/>
          </a:p>
        </p:txBody>
      </p:sp>
      <p:sp>
        <p:nvSpPr>
          <p:cNvPr id="3124" name="Rectangle 5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endParaRPr lang="ru-RU"/>
          </a:p>
        </p:txBody>
      </p:sp>
      <p:sp>
        <p:nvSpPr>
          <p:cNvPr id="3125" name="Rectangle 5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fld id="{1D44A867-38AE-4ADD-AD00-04FC394115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8C543-3FB2-48FB-8885-BEF04B76D2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C3FBAF-6BB7-4E43-8FCC-7E6ACA4DA0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9BBB4-755F-41ED-9B05-3A1E625EA2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C458A-1DE7-402D-B86C-6B20A12007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4D7E8-B826-4AC5-84C9-DB791E465C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AC546-2155-4398-9E79-E99AED3D60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EE456-485D-440C-B837-E8C5755C75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42E99C-3950-4272-9C43-B3BF6CD169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8D3FD-819D-411F-ABB4-B5FFAE8ACC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193D8-0371-471C-9733-B15D26473C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-17463"/>
            <a:ext cx="9178925" cy="6905626"/>
            <a:chOff x="0" y="-11"/>
            <a:chExt cx="5782" cy="4350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1008"/>
              <a:ext cx="5774" cy="333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59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053" name="Group 5"/>
            <p:cNvGrpSpPr>
              <a:grpSpLocks/>
            </p:cNvGrpSpPr>
            <p:nvPr/>
          </p:nvGrpSpPr>
          <p:grpSpPr bwMode="auto">
            <a:xfrm>
              <a:off x="5301" y="-11"/>
              <a:ext cx="481" cy="4284"/>
              <a:chOff x="5301" y="-11"/>
              <a:chExt cx="481" cy="4284"/>
            </a:xfrm>
          </p:grpSpPr>
          <p:sp>
            <p:nvSpPr>
              <p:cNvPr id="2054" name="Freeform 6"/>
              <p:cNvSpPr>
                <a:spLocks/>
              </p:cNvSpPr>
              <p:nvPr/>
            </p:nvSpPr>
            <p:spPr bwMode="auto">
              <a:xfrm>
                <a:off x="5301" y="-11"/>
                <a:ext cx="241" cy="4284"/>
              </a:xfrm>
              <a:custGeom>
                <a:avLst/>
                <a:gdLst/>
                <a:ahLst/>
                <a:cxnLst>
                  <a:cxn ang="0">
                    <a:pos x="0" y="4234"/>
                  </a:cxn>
                  <a:cxn ang="0">
                    <a:pos x="0" y="0"/>
                  </a:cxn>
                  <a:cxn ang="0">
                    <a:pos x="240" y="0"/>
                  </a:cxn>
                  <a:cxn ang="0">
                    <a:pos x="240" y="4234"/>
                  </a:cxn>
                  <a:cxn ang="0">
                    <a:pos x="192" y="4283"/>
                  </a:cxn>
                  <a:cxn ang="0">
                    <a:pos x="144" y="4281"/>
                  </a:cxn>
                  <a:cxn ang="0">
                    <a:pos x="112" y="4281"/>
                  </a:cxn>
                  <a:cxn ang="0">
                    <a:pos x="49" y="4281"/>
                  </a:cxn>
                  <a:cxn ang="0">
                    <a:pos x="0" y="4234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5" name="Freeform 7"/>
              <p:cNvSpPr>
                <a:spLocks/>
              </p:cNvSpPr>
              <p:nvPr/>
            </p:nvSpPr>
            <p:spPr bwMode="auto">
              <a:xfrm>
                <a:off x="5541" y="-11"/>
                <a:ext cx="241" cy="4284"/>
              </a:xfrm>
              <a:custGeom>
                <a:avLst/>
                <a:gdLst/>
                <a:ahLst/>
                <a:cxnLst>
                  <a:cxn ang="0">
                    <a:pos x="0" y="4234"/>
                  </a:cxn>
                  <a:cxn ang="0">
                    <a:pos x="0" y="0"/>
                  </a:cxn>
                  <a:cxn ang="0">
                    <a:pos x="240" y="0"/>
                  </a:cxn>
                  <a:cxn ang="0">
                    <a:pos x="240" y="4234"/>
                  </a:cxn>
                  <a:cxn ang="0">
                    <a:pos x="192" y="4283"/>
                  </a:cxn>
                  <a:cxn ang="0">
                    <a:pos x="144" y="4281"/>
                  </a:cxn>
                  <a:cxn ang="0">
                    <a:pos x="112" y="4281"/>
                  </a:cxn>
                  <a:cxn ang="0">
                    <a:pos x="49" y="4281"/>
                  </a:cxn>
                  <a:cxn ang="0">
                    <a:pos x="0" y="4234"/>
                  </a:cxn>
                </a:cxnLst>
                <a:rect l="0" t="0" r="r" b="b"/>
                <a:pathLst>
                  <a:path w="241" h="4284">
                    <a:moveTo>
                      <a:pt x="0" y="4234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34"/>
                    </a:lnTo>
                    <a:lnTo>
                      <a:pt x="192" y="4283"/>
                    </a:lnTo>
                    <a:lnTo>
                      <a:pt x="144" y="4281"/>
                    </a:lnTo>
                    <a:lnTo>
                      <a:pt x="112" y="4281"/>
                    </a:lnTo>
                    <a:lnTo>
                      <a:pt x="49" y="4281"/>
                    </a:lnTo>
                    <a:lnTo>
                      <a:pt x="0" y="4234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0" y="0"/>
              <a:ext cx="481" cy="4273"/>
              <a:chOff x="0" y="0"/>
              <a:chExt cx="481" cy="4273"/>
            </a:xfrm>
          </p:grpSpPr>
          <p:sp>
            <p:nvSpPr>
              <p:cNvPr id="2057" name="Freeform 9"/>
              <p:cNvSpPr>
                <a:spLocks/>
              </p:cNvSpPr>
              <p:nvPr/>
            </p:nvSpPr>
            <p:spPr bwMode="auto">
              <a:xfrm>
                <a:off x="0" y="0"/>
                <a:ext cx="241" cy="4273"/>
              </a:xfrm>
              <a:custGeom>
                <a:avLst/>
                <a:gdLst/>
                <a:ahLst/>
                <a:cxnLst>
                  <a:cxn ang="0">
                    <a:pos x="0" y="4223"/>
                  </a:cxn>
                  <a:cxn ang="0">
                    <a:pos x="0" y="0"/>
                  </a:cxn>
                  <a:cxn ang="0">
                    <a:pos x="240" y="0"/>
                  </a:cxn>
                  <a:cxn ang="0">
                    <a:pos x="240" y="4223"/>
                  </a:cxn>
                  <a:cxn ang="0">
                    <a:pos x="192" y="4272"/>
                  </a:cxn>
                  <a:cxn ang="0">
                    <a:pos x="144" y="4270"/>
                  </a:cxn>
                  <a:cxn ang="0">
                    <a:pos x="112" y="4270"/>
                  </a:cxn>
                  <a:cxn ang="0">
                    <a:pos x="49" y="4270"/>
                  </a:cxn>
                  <a:cxn ang="0">
                    <a:pos x="0" y="4223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8" name="Freeform 10"/>
              <p:cNvSpPr>
                <a:spLocks/>
              </p:cNvSpPr>
              <p:nvPr/>
            </p:nvSpPr>
            <p:spPr bwMode="auto">
              <a:xfrm>
                <a:off x="240" y="0"/>
                <a:ext cx="241" cy="4273"/>
              </a:xfrm>
              <a:custGeom>
                <a:avLst/>
                <a:gdLst/>
                <a:ahLst/>
                <a:cxnLst>
                  <a:cxn ang="0">
                    <a:pos x="0" y="4223"/>
                  </a:cxn>
                  <a:cxn ang="0">
                    <a:pos x="0" y="0"/>
                  </a:cxn>
                  <a:cxn ang="0">
                    <a:pos x="240" y="0"/>
                  </a:cxn>
                  <a:cxn ang="0">
                    <a:pos x="240" y="4223"/>
                  </a:cxn>
                  <a:cxn ang="0">
                    <a:pos x="192" y="4272"/>
                  </a:cxn>
                  <a:cxn ang="0">
                    <a:pos x="144" y="4270"/>
                  </a:cxn>
                  <a:cxn ang="0">
                    <a:pos x="112" y="4270"/>
                  </a:cxn>
                  <a:cxn ang="0">
                    <a:pos x="49" y="4270"/>
                  </a:cxn>
                  <a:cxn ang="0">
                    <a:pos x="0" y="4223"/>
                  </a:cxn>
                </a:cxnLst>
                <a:rect l="0" t="0" r="r" b="b"/>
                <a:pathLst>
                  <a:path w="241" h="4273">
                    <a:moveTo>
                      <a:pt x="0" y="4223"/>
                    </a:moveTo>
                    <a:lnTo>
                      <a:pt x="0" y="0"/>
                    </a:lnTo>
                    <a:lnTo>
                      <a:pt x="240" y="0"/>
                    </a:lnTo>
                    <a:lnTo>
                      <a:pt x="240" y="4223"/>
                    </a:lnTo>
                    <a:lnTo>
                      <a:pt x="192" y="4272"/>
                    </a:lnTo>
                    <a:lnTo>
                      <a:pt x="144" y="4270"/>
                    </a:lnTo>
                    <a:lnTo>
                      <a:pt x="112" y="4270"/>
                    </a:lnTo>
                    <a:lnTo>
                      <a:pt x="49" y="4270"/>
                    </a:lnTo>
                    <a:lnTo>
                      <a:pt x="0" y="422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59" name="Group 11"/>
            <p:cNvGrpSpPr>
              <a:grpSpLocks/>
            </p:cNvGrpSpPr>
            <p:nvPr/>
          </p:nvGrpSpPr>
          <p:grpSpPr bwMode="auto">
            <a:xfrm>
              <a:off x="82" y="22"/>
              <a:ext cx="5590" cy="891"/>
              <a:chOff x="82" y="22"/>
              <a:chExt cx="5590" cy="891"/>
            </a:xfrm>
          </p:grpSpPr>
          <p:grpSp>
            <p:nvGrpSpPr>
              <p:cNvPr id="2060" name="Group 12"/>
              <p:cNvGrpSpPr>
                <a:grpSpLocks/>
              </p:cNvGrpSpPr>
              <p:nvPr/>
            </p:nvGrpSpPr>
            <p:grpSpPr bwMode="auto">
              <a:xfrm>
                <a:off x="134" y="22"/>
                <a:ext cx="5538" cy="850"/>
                <a:chOff x="134" y="22"/>
                <a:chExt cx="5538" cy="850"/>
              </a:xfrm>
            </p:grpSpPr>
            <p:sp>
              <p:nvSpPr>
                <p:cNvPr id="2061" name="Freeform 13"/>
                <p:cNvSpPr>
                  <a:spLocks/>
                </p:cNvSpPr>
                <p:nvPr/>
              </p:nvSpPr>
              <p:spPr bwMode="auto">
                <a:xfrm>
                  <a:off x="5269" y="734"/>
                  <a:ext cx="156" cy="117"/>
                </a:xfrm>
                <a:custGeom>
                  <a:avLst/>
                  <a:gdLst/>
                  <a:ahLst/>
                  <a:cxnLst>
                    <a:cxn ang="0">
                      <a:pos x="83" y="0"/>
                    </a:cxn>
                    <a:cxn ang="0">
                      <a:pos x="134" y="19"/>
                    </a:cxn>
                    <a:cxn ang="0">
                      <a:pos x="152" y="45"/>
                    </a:cxn>
                    <a:cxn ang="0">
                      <a:pos x="155" y="70"/>
                    </a:cxn>
                    <a:cxn ang="0">
                      <a:pos x="155" y="83"/>
                    </a:cxn>
                    <a:cxn ang="0">
                      <a:pos x="146" y="99"/>
                    </a:cxn>
                    <a:cxn ang="0">
                      <a:pos x="126" y="107"/>
                    </a:cxn>
                    <a:cxn ang="0">
                      <a:pos x="105" y="113"/>
                    </a:cxn>
                    <a:cxn ang="0">
                      <a:pos x="86" y="116"/>
                    </a:cxn>
                    <a:cxn ang="0">
                      <a:pos x="69" y="116"/>
                    </a:cxn>
                    <a:cxn ang="0">
                      <a:pos x="41" y="111"/>
                    </a:cxn>
                    <a:cxn ang="0">
                      <a:pos x="21" y="106"/>
                    </a:cxn>
                    <a:cxn ang="0">
                      <a:pos x="9" y="98"/>
                    </a:cxn>
                    <a:cxn ang="0">
                      <a:pos x="2" y="89"/>
                    </a:cxn>
                    <a:cxn ang="0">
                      <a:pos x="0" y="78"/>
                    </a:cxn>
                    <a:cxn ang="0">
                      <a:pos x="2" y="60"/>
                    </a:cxn>
                    <a:cxn ang="0">
                      <a:pos x="9" y="11"/>
                    </a:cxn>
                    <a:cxn ang="0">
                      <a:pos x="83" y="0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62" name="Freeform 14"/>
                <p:cNvSpPr>
                  <a:spLocks/>
                </p:cNvSpPr>
                <p:nvPr/>
              </p:nvSpPr>
              <p:spPr bwMode="auto">
                <a:xfrm>
                  <a:off x="5265" y="746"/>
                  <a:ext cx="88" cy="75"/>
                </a:xfrm>
                <a:custGeom>
                  <a:avLst/>
                  <a:gdLst/>
                  <a:ahLst/>
                  <a:cxnLst>
                    <a:cxn ang="0">
                      <a:pos x="0" y="69"/>
                    </a:cxn>
                    <a:cxn ang="0">
                      <a:pos x="11" y="0"/>
                    </a:cxn>
                    <a:cxn ang="0">
                      <a:pos x="54" y="5"/>
                    </a:cxn>
                    <a:cxn ang="0">
                      <a:pos x="87" y="9"/>
                    </a:cxn>
                    <a:cxn ang="0">
                      <a:pos x="78" y="74"/>
                    </a:cxn>
                    <a:cxn ang="0">
                      <a:pos x="75" y="59"/>
                    </a:cxn>
                    <a:cxn ang="0">
                      <a:pos x="65" y="48"/>
                    </a:cxn>
                    <a:cxn ang="0">
                      <a:pos x="47" y="44"/>
                    </a:cxn>
                    <a:cxn ang="0">
                      <a:pos x="27" y="45"/>
                    </a:cxn>
                    <a:cxn ang="0">
                      <a:pos x="11" y="52"/>
                    </a:cxn>
                    <a:cxn ang="0">
                      <a:pos x="0" y="69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63" name="Freeform 15"/>
                <p:cNvSpPr>
                  <a:spLocks/>
                </p:cNvSpPr>
                <p:nvPr/>
              </p:nvSpPr>
              <p:spPr bwMode="auto">
                <a:xfrm>
                  <a:off x="475" y="725"/>
                  <a:ext cx="156" cy="117"/>
                </a:xfrm>
                <a:custGeom>
                  <a:avLst/>
                  <a:gdLst/>
                  <a:ahLst/>
                  <a:cxnLst>
                    <a:cxn ang="0">
                      <a:pos x="72" y="0"/>
                    </a:cxn>
                    <a:cxn ang="0">
                      <a:pos x="21" y="19"/>
                    </a:cxn>
                    <a:cxn ang="0">
                      <a:pos x="3" y="45"/>
                    </a:cxn>
                    <a:cxn ang="0">
                      <a:pos x="0" y="70"/>
                    </a:cxn>
                    <a:cxn ang="0">
                      <a:pos x="0" y="83"/>
                    </a:cxn>
                    <a:cxn ang="0">
                      <a:pos x="9" y="99"/>
                    </a:cxn>
                    <a:cxn ang="0">
                      <a:pos x="29" y="107"/>
                    </a:cxn>
                    <a:cxn ang="0">
                      <a:pos x="50" y="113"/>
                    </a:cxn>
                    <a:cxn ang="0">
                      <a:pos x="69" y="116"/>
                    </a:cxn>
                    <a:cxn ang="0">
                      <a:pos x="86" y="116"/>
                    </a:cxn>
                    <a:cxn ang="0">
                      <a:pos x="114" y="111"/>
                    </a:cxn>
                    <a:cxn ang="0">
                      <a:pos x="134" y="106"/>
                    </a:cxn>
                    <a:cxn ang="0">
                      <a:pos x="146" y="98"/>
                    </a:cxn>
                    <a:cxn ang="0">
                      <a:pos x="153" y="89"/>
                    </a:cxn>
                    <a:cxn ang="0">
                      <a:pos x="155" y="78"/>
                    </a:cxn>
                    <a:cxn ang="0">
                      <a:pos x="153" y="60"/>
                    </a:cxn>
                    <a:cxn ang="0">
                      <a:pos x="146" y="11"/>
                    </a:cxn>
                    <a:cxn ang="0">
                      <a:pos x="72" y="0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64" name="Freeform 16"/>
                <p:cNvSpPr>
                  <a:spLocks/>
                </p:cNvSpPr>
                <p:nvPr/>
              </p:nvSpPr>
              <p:spPr bwMode="auto">
                <a:xfrm>
                  <a:off x="547" y="738"/>
                  <a:ext cx="88" cy="75"/>
                </a:xfrm>
                <a:custGeom>
                  <a:avLst/>
                  <a:gdLst/>
                  <a:ahLst/>
                  <a:cxnLst>
                    <a:cxn ang="0">
                      <a:pos x="87" y="68"/>
                    </a:cxn>
                    <a:cxn ang="0">
                      <a:pos x="76" y="0"/>
                    </a:cxn>
                    <a:cxn ang="0">
                      <a:pos x="33" y="5"/>
                    </a:cxn>
                    <a:cxn ang="0">
                      <a:pos x="0" y="9"/>
                    </a:cxn>
                    <a:cxn ang="0">
                      <a:pos x="9" y="74"/>
                    </a:cxn>
                    <a:cxn ang="0">
                      <a:pos x="12" y="58"/>
                    </a:cxn>
                    <a:cxn ang="0">
                      <a:pos x="22" y="47"/>
                    </a:cxn>
                    <a:cxn ang="0">
                      <a:pos x="40" y="44"/>
                    </a:cxn>
                    <a:cxn ang="0">
                      <a:pos x="60" y="45"/>
                    </a:cxn>
                    <a:cxn ang="0">
                      <a:pos x="76" y="52"/>
                    </a:cxn>
                    <a:cxn ang="0">
                      <a:pos x="87" y="68"/>
                    </a:cxn>
                  </a:cxnLst>
                  <a:rect l="0" t="0" r="r" b="b"/>
                  <a:pathLst>
                    <a:path w="88" h="75">
                      <a:moveTo>
                        <a:pt x="87" y="68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9"/>
                      </a:lnTo>
                      <a:lnTo>
                        <a:pt x="9" y="74"/>
                      </a:lnTo>
                      <a:lnTo>
                        <a:pt x="12" y="58"/>
                      </a:lnTo>
                      <a:lnTo>
                        <a:pt x="22" y="47"/>
                      </a:lnTo>
                      <a:lnTo>
                        <a:pt x="40" y="44"/>
                      </a:lnTo>
                      <a:lnTo>
                        <a:pt x="60" y="45"/>
                      </a:lnTo>
                      <a:lnTo>
                        <a:pt x="76" y="52"/>
                      </a:lnTo>
                      <a:lnTo>
                        <a:pt x="87" y="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65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020" y="309"/>
                  <a:ext cx="192" cy="87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66" name="Freeform 18"/>
                <p:cNvSpPr>
                  <a:spLocks/>
                </p:cNvSpPr>
                <p:nvPr/>
              </p:nvSpPr>
              <p:spPr bwMode="auto">
                <a:xfrm>
                  <a:off x="1408" y="22"/>
                  <a:ext cx="2967" cy="457"/>
                </a:xfrm>
                <a:custGeom>
                  <a:avLst/>
                  <a:gdLst/>
                  <a:ahLst/>
                  <a:cxnLst>
                    <a:cxn ang="0">
                      <a:pos x="0" y="122"/>
                    </a:cxn>
                    <a:cxn ang="0">
                      <a:pos x="207" y="78"/>
                    </a:cxn>
                    <a:cxn ang="0">
                      <a:pos x="442" y="48"/>
                    </a:cxn>
                    <a:cxn ang="0">
                      <a:pos x="640" y="32"/>
                    </a:cxn>
                    <a:cxn ang="0">
                      <a:pos x="897" y="16"/>
                    </a:cxn>
                    <a:cxn ang="0">
                      <a:pos x="1215" y="2"/>
                    </a:cxn>
                    <a:cxn ang="0">
                      <a:pos x="1392" y="0"/>
                    </a:cxn>
                    <a:cxn ang="0">
                      <a:pos x="1710" y="0"/>
                    </a:cxn>
                    <a:cxn ang="0">
                      <a:pos x="1997" y="10"/>
                    </a:cxn>
                    <a:cxn ang="0">
                      <a:pos x="2258" y="21"/>
                    </a:cxn>
                    <a:cxn ang="0">
                      <a:pos x="2493" y="38"/>
                    </a:cxn>
                    <a:cxn ang="0">
                      <a:pos x="2674" y="54"/>
                    </a:cxn>
                    <a:cxn ang="0">
                      <a:pos x="2828" y="73"/>
                    </a:cxn>
                    <a:cxn ang="0">
                      <a:pos x="2966" y="92"/>
                    </a:cxn>
                    <a:cxn ang="0">
                      <a:pos x="2966" y="456"/>
                    </a:cxn>
                    <a:cxn ang="0">
                      <a:pos x="2833" y="434"/>
                    </a:cxn>
                    <a:cxn ang="0">
                      <a:pos x="2563" y="399"/>
                    </a:cxn>
                    <a:cxn ang="0">
                      <a:pos x="2382" y="382"/>
                    </a:cxn>
                    <a:cxn ang="0">
                      <a:pos x="2134" y="366"/>
                    </a:cxn>
                    <a:cxn ang="0">
                      <a:pos x="1944" y="358"/>
                    </a:cxn>
                    <a:cxn ang="0">
                      <a:pos x="1746" y="350"/>
                    </a:cxn>
                    <a:cxn ang="0">
                      <a:pos x="1529" y="350"/>
                    </a:cxn>
                    <a:cxn ang="0">
                      <a:pos x="1295" y="350"/>
                    </a:cxn>
                    <a:cxn ang="0">
                      <a:pos x="1047" y="355"/>
                    </a:cxn>
                    <a:cxn ang="0">
                      <a:pos x="853" y="363"/>
                    </a:cxn>
                    <a:cxn ang="0">
                      <a:pos x="654" y="374"/>
                    </a:cxn>
                    <a:cxn ang="0">
                      <a:pos x="468" y="388"/>
                    </a:cxn>
                    <a:cxn ang="0">
                      <a:pos x="296" y="404"/>
                    </a:cxn>
                    <a:cxn ang="0">
                      <a:pos x="150" y="423"/>
                    </a:cxn>
                    <a:cxn ang="0">
                      <a:pos x="13" y="445"/>
                    </a:cxn>
                    <a:cxn ang="0">
                      <a:pos x="0" y="122"/>
                    </a:cxn>
                  </a:cxnLst>
                  <a:rect l="0" t="0" r="r" b="b"/>
                  <a:pathLst>
                    <a:path w="2967" h="457">
                      <a:moveTo>
                        <a:pt x="0" y="122"/>
                      </a:moveTo>
                      <a:lnTo>
                        <a:pt x="207" y="78"/>
                      </a:lnTo>
                      <a:lnTo>
                        <a:pt x="442" y="48"/>
                      </a:lnTo>
                      <a:lnTo>
                        <a:pt x="640" y="32"/>
                      </a:lnTo>
                      <a:lnTo>
                        <a:pt x="897" y="16"/>
                      </a:lnTo>
                      <a:lnTo>
                        <a:pt x="1215" y="2"/>
                      </a:lnTo>
                      <a:lnTo>
                        <a:pt x="1392" y="0"/>
                      </a:lnTo>
                      <a:lnTo>
                        <a:pt x="1710" y="0"/>
                      </a:lnTo>
                      <a:lnTo>
                        <a:pt x="1997" y="10"/>
                      </a:lnTo>
                      <a:lnTo>
                        <a:pt x="2258" y="21"/>
                      </a:lnTo>
                      <a:lnTo>
                        <a:pt x="2493" y="38"/>
                      </a:lnTo>
                      <a:lnTo>
                        <a:pt x="2674" y="54"/>
                      </a:lnTo>
                      <a:lnTo>
                        <a:pt x="2828" y="73"/>
                      </a:lnTo>
                      <a:lnTo>
                        <a:pt x="2966" y="92"/>
                      </a:lnTo>
                      <a:lnTo>
                        <a:pt x="2966" y="456"/>
                      </a:lnTo>
                      <a:lnTo>
                        <a:pt x="2833" y="434"/>
                      </a:lnTo>
                      <a:lnTo>
                        <a:pt x="2563" y="399"/>
                      </a:lnTo>
                      <a:lnTo>
                        <a:pt x="2382" y="382"/>
                      </a:lnTo>
                      <a:lnTo>
                        <a:pt x="2134" y="366"/>
                      </a:lnTo>
                      <a:lnTo>
                        <a:pt x="1944" y="358"/>
                      </a:lnTo>
                      <a:lnTo>
                        <a:pt x="1746" y="350"/>
                      </a:lnTo>
                      <a:lnTo>
                        <a:pt x="1529" y="350"/>
                      </a:lnTo>
                      <a:lnTo>
                        <a:pt x="1295" y="350"/>
                      </a:lnTo>
                      <a:lnTo>
                        <a:pt x="1047" y="355"/>
                      </a:lnTo>
                      <a:lnTo>
                        <a:pt x="853" y="363"/>
                      </a:lnTo>
                      <a:lnTo>
                        <a:pt x="654" y="374"/>
                      </a:lnTo>
                      <a:lnTo>
                        <a:pt x="468" y="388"/>
                      </a:lnTo>
                      <a:lnTo>
                        <a:pt x="296" y="404"/>
                      </a:lnTo>
                      <a:lnTo>
                        <a:pt x="150" y="423"/>
                      </a:lnTo>
                      <a:lnTo>
                        <a:pt x="13" y="445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67" name="Freeform 19"/>
                <p:cNvSpPr>
                  <a:spLocks/>
                </p:cNvSpPr>
                <p:nvPr/>
              </p:nvSpPr>
              <p:spPr bwMode="auto">
                <a:xfrm>
                  <a:off x="607" y="118"/>
                  <a:ext cx="823" cy="431"/>
                </a:xfrm>
                <a:custGeom>
                  <a:avLst/>
                  <a:gdLst/>
                  <a:ahLst/>
                  <a:cxnLst>
                    <a:cxn ang="0">
                      <a:pos x="815" y="27"/>
                    </a:cxn>
                    <a:cxn ang="0">
                      <a:pos x="822" y="350"/>
                    </a:cxn>
                    <a:cxn ang="0">
                      <a:pos x="746" y="382"/>
                    </a:cxn>
                    <a:cxn ang="0">
                      <a:pos x="676" y="404"/>
                    </a:cxn>
                    <a:cxn ang="0">
                      <a:pos x="619" y="415"/>
                    </a:cxn>
                    <a:cxn ang="0">
                      <a:pos x="571" y="421"/>
                    </a:cxn>
                    <a:cxn ang="0">
                      <a:pos x="517" y="427"/>
                    </a:cxn>
                    <a:cxn ang="0">
                      <a:pos x="427" y="430"/>
                    </a:cxn>
                    <a:cxn ang="0">
                      <a:pos x="344" y="423"/>
                    </a:cxn>
                    <a:cxn ang="0">
                      <a:pos x="259" y="410"/>
                    </a:cxn>
                    <a:cxn ang="0">
                      <a:pos x="177" y="388"/>
                    </a:cxn>
                    <a:cxn ang="0">
                      <a:pos x="105" y="358"/>
                    </a:cxn>
                    <a:cxn ang="0">
                      <a:pos x="41" y="325"/>
                    </a:cxn>
                    <a:cxn ang="0">
                      <a:pos x="0" y="294"/>
                    </a:cxn>
                    <a:cxn ang="0">
                      <a:pos x="0" y="0"/>
                    </a:cxn>
                    <a:cxn ang="0">
                      <a:pos x="46" y="25"/>
                    </a:cxn>
                    <a:cxn ang="0">
                      <a:pos x="105" y="47"/>
                    </a:cxn>
                    <a:cxn ang="0">
                      <a:pos x="175" y="66"/>
                    </a:cxn>
                    <a:cxn ang="0">
                      <a:pos x="244" y="81"/>
                    </a:cxn>
                    <a:cxn ang="0">
                      <a:pos x="314" y="89"/>
                    </a:cxn>
                    <a:cxn ang="0">
                      <a:pos x="361" y="93"/>
                    </a:cxn>
                    <a:cxn ang="0">
                      <a:pos x="401" y="95"/>
                    </a:cxn>
                    <a:cxn ang="0">
                      <a:pos x="471" y="95"/>
                    </a:cxn>
                    <a:cxn ang="0">
                      <a:pos x="515" y="92"/>
                    </a:cxn>
                    <a:cxn ang="0">
                      <a:pos x="555" y="87"/>
                    </a:cxn>
                    <a:cxn ang="0">
                      <a:pos x="600" y="84"/>
                    </a:cxn>
                    <a:cxn ang="0">
                      <a:pos x="640" y="76"/>
                    </a:cxn>
                    <a:cxn ang="0">
                      <a:pos x="689" y="67"/>
                    </a:cxn>
                    <a:cxn ang="0">
                      <a:pos x="733" y="55"/>
                    </a:cxn>
                    <a:cxn ang="0">
                      <a:pos x="777" y="41"/>
                    </a:cxn>
                    <a:cxn ang="0">
                      <a:pos x="815" y="27"/>
                    </a:cxn>
                  </a:cxnLst>
                  <a:rect l="0" t="0" r="r" b="b"/>
                  <a:pathLst>
                    <a:path w="823" h="431">
                      <a:moveTo>
                        <a:pt x="815" y="27"/>
                      </a:moveTo>
                      <a:lnTo>
                        <a:pt x="822" y="350"/>
                      </a:lnTo>
                      <a:lnTo>
                        <a:pt x="746" y="382"/>
                      </a:lnTo>
                      <a:lnTo>
                        <a:pt x="676" y="404"/>
                      </a:lnTo>
                      <a:lnTo>
                        <a:pt x="619" y="415"/>
                      </a:lnTo>
                      <a:lnTo>
                        <a:pt x="571" y="421"/>
                      </a:lnTo>
                      <a:lnTo>
                        <a:pt x="517" y="427"/>
                      </a:lnTo>
                      <a:lnTo>
                        <a:pt x="427" y="430"/>
                      </a:lnTo>
                      <a:lnTo>
                        <a:pt x="344" y="423"/>
                      </a:lnTo>
                      <a:lnTo>
                        <a:pt x="259" y="410"/>
                      </a:lnTo>
                      <a:lnTo>
                        <a:pt x="177" y="388"/>
                      </a:lnTo>
                      <a:lnTo>
                        <a:pt x="105" y="358"/>
                      </a:lnTo>
                      <a:lnTo>
                        <a:pt x="41" y="325"/>
                      </a:lnTo>
                      <a:lnTo>
                        <a:pt x="0" y="294"/>
                      </a:lnTo>
                      <a:lnTo>
                        <a:pt x="0" y="0"/>
                      </a:lnTo>
                      <a:lnTo>
                        <a:pt x="46" y="25"/>
                      </a:lnTo>
                      <a:lnTo>
                        <a:pt x="105" y="47"/>
                      </a:lnTo>
                      <a:lnTo>
                        <a:pt x="175" y="66"/>
                      </a:lnTo>
                      <a:lnTo>
                        <a:pt x="244" y="81"/>
                      </a:lnTo>
                      <a:lnTo>
                        <a:pt x="314" y="89"/>
                      </a:lnTo>
                      <a:lnTo>
                        <a:pt x="361" y="93"/>
                      </a:lnTo>
                      <a:lnTo>
                        <a:pt x="401" y="95"/>
                      </a:lnTo>
                      <a:lnTo>
                        <a:pt x="471" y="95"/>
                      </a:lnTo>
                      <a:lnTo>
                        <a:pt x="515" y="92"/>
                      </a:lnTo>
                      <a:lnTo>
                        <a:pt x="555" y="87"/>
                      </a:lnTo>
                      <a:lnTo>
                        <a:pt x="600" y="84"/>
                      </a:lnTo>
                      <a:lnTo>
                        <a:pt x="640" y="76"/>
                      </a:lnTo>
                      <a:lnTo>
                        <a:pt x="689" y="67"/>
                      </a:lnTo>
                      <a:lnTo>
                        <a:pt x="733" y="55"/>
                      </a:lnTo>
                      <a:lnTo>
                        <a:pt x="777" y="41"/>
                      </a:lnTo>
                      <a:lnTo>
                        <a:pt x="815" y="2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68" name="Freeform 20"/>
                <p:cNvSpPr>
                  <a:spLocks/>
                </p:cNvSpPr>
                <p:nvPr/>
              </p:nvSpPr>
              <p:spPr bwMode="auto">
                <a:xfrm>
                  <a:off x="154" y="533"/>
                  <a:ext cx="551" cy="339"/>
                </a:xfrm>
                <a:custGeom>
                  <a:avLst/>
                  <a:gdLst/>
                  <a:ahLst/>
                  <a:cxnLst>
                    <a:cxn ang="0">
                      <a:pos x="16" y="53"/>
                    </a:cxn>
                    <a:cxn ang="0">
                      <a:pos x="0" y="122"/>
                    </a:cxn>
                    <a:cxn ang="0">
                      <a:pos x="10" y="146"/>
                    </a:cxn>
                    <a:cxn ang="0">
                      <a:pos x="33" y="183"/>
                    </a:cxn>
                    <a:cxn ang="0">
                      <a:pos x="57" y="216"/>
                    </a:cxn>
                    <a:cxn ang="0">
                      <a:pos x="85" y="244"/>
                    </a:cxn>
                    <a:cxn ang="0">
                      <a:pos x="120" y="271"/>
                    </a:cxn>
                    <a:cxn ang="0">
                      <a:pos x="153" y="290"/>
                    </a:cxn>
                    <a:cxn ang="0">
                      <a:pos x="189" y="308"/>
                    </a:cxn>
                    <a:cxn ang="0">
                      <a:pos x="235" y="324"/>
                    </a:cxn>
                    <a:cxn ang="0">
                      <a:pos x="270" y="332"/>
                    </a:cxn>
                    <a:cxn ang="0">
                      <a:pos x="312" y="338"/>
                    </a:cxn>
                    <a:cxn ang="0">
                      <a:pos x="351" y="338"/>
                    </a:cxn>
                    <a:cxn ang="0">
                      <a:pos x="393" y="333"/>
                    </a:cxn>
                    <a:cxn ang="0">
                      <a:pos x="436" y="321"/>
                    </a:cxn>
                    <a:cxn ang="0">
                      <a:pos x="475" y="302"/>
                    </a:cxn>
                    <a:cxn ang="0">
                      <a:pos x="498" y="286"/>
                    </a:cxn>
                    <a:cxn ang="0">
                      <a:pos x="526" y="262"/>
                    </a:cxn>
                    <a:cxn ang="0">
                      <a:pos x="541" y="243"/>
                    </a:cxn>
                    <a:cxn ang="0">
                      <a:pos x="550" y="226"/>
                    </a:cxn>
                    <a:cxn ang="0">
                      <a:pos x="550" y="208"/>
                    </a:cxn>
                    <a:cxn ang="0">
                      <a:pos x="544" y="187"/>
                    </a:cxn>
                    <a:cxn ang="0">
                      <a:pos x="532" y="170"/>
                    </a:cxn>
                    <a:cxn ang="0">
                      <a:pos x="523" y="135"/>
                    </a:cxn>
                    <a:cxn ang="0">
                      <a:pos x="519" y="116"/>
                    </a:cxn>
                    <a:cxn ang="0">
                      <a:pos x="267" y="132"/>
                    </a:cxn>
                    <a:cxn ang="0">
                      <a:pos x="234" y="126"/>
                    </a:cxn>
                    <a:cxn ang="0">
                      <a:pos x="193" y="113"/>
                    </a:cxn>
                    <a:cxn ang="0">
                      <a:pos x="162" y="97"/>
                    </a:cxn>
                    <a:cxn ang="0">
                      <a:pos x="129" y="77"/>
                    </a:cxn>
                    <a:cxn ang="0">
                      <a:pos x="97" y="48"/>
                    </a:cxn>
                    <a:cxn ang="0">
                      <a:pos x="78" y="24"/>
                    </a:cxn>
                    <a:cxn ang="0">
                      <a:pos x="60" y="0"/>
                    </a:cxn>
                    <a:cxn ang="0">
                      <a:pos x="16" y="53"/>
                    </a:cxn>
                  </a:cxnLst>
                  <a:rect l="0" t="0" r="r" b="b"/>
                  <a:pathLst>
                    <a:path w="551" h="339">
                      <a:moveTo>
                        <a:pt x="16" y="53"/>
                      </a:moveTo>
                      <a:lnTo>
                        <a:pt x="0" y="122"/>
                      </a:lnTo>
                      <a:lnTo>
                        <a:pt x="10" y="146"/>
                      </a:lnTo>
                      <a:lnTo>
                        <a:pt x="33" y="183"/>
                      </a:lnTo>
                      <a:lnTo>
                        <a:pt x="57" y="216"/>
                      </a:lnTo>
                      <a:lnTo>
                        <a:pt x="85" y="244"/>
                      </a:lnTo>
                      <a:lnTo>
                        <a:pt x="120" y="271"/>
                      </a:lnTo>
                      <a:lnTo>
                        <a:pt x="153" y="290"/>
                      </a:lnTo>
                      <a:lnTo>
                        <a:pt x="189" y="308"/>
                      </a:lnTo>
                      <a:lnTo>
                        <a:pt x="235" y="324"/>
                      </a:lnTo>
                      <a:lnTo>
                        <a:pt x="270" y="332"/>
                      </a:lnTo>
                      <a:lnTo>
                        <a:pt x="312" y="338"/>
                      </a:lnTo>
                      <a:lnTo>
                        <a:pt x="351" y="338"/>
                      </a:lnTo>
                      <a:lnTo>
                        <a:pt x="393" y="333"/>
                      </a:lnTo>
                      <a:lnTo>
                        <a:pt x="436" y="321"/>
                      </a:lnTo>
                      <a:lnTo>
                        <a:pt x="475" y="302"/>
                      </a:lnTo>
                      <a:lnTo>
                        <a:pt x="498" y="286"/>
                      </a:lnTo>
                      <a:lnTo>
                        <a:pt x="526" y="262"/>
                      </a:lnTo>
                      <a:lnTo>
                        <a:pt x="541" y="243"/>
                      </a:lnTo>
                      <a:lnTo>
                        <a:pt x="550" y="226"/>
                      </a:lnTo>
                      <a:lnTo>
                        <a:pt x="550" y="208"/>
                      </a:lnTo>
                      <a:lnTo>
                        <a:pt x="544" y="187"/>
                      </a:lnTo>
                      <a:lnTo>
                        <a:pt x="532" y="170"/>
                      </a:lnTo>
                      <a:lnTo>
                        <a:pt x="523" y="135"/>
                      </a:lnTo>
                      <a:lnTo>
                        <a:pt x="519" y="116"/>
                      </a:lnTo>
                      <a:lnTo>
                        <a:pt x="267" y="132"/>
                      </a:lnTo>
                      <a:lnTo>
                        <a:pt x="234" y="126"/>
                      </a:lnTo>
                      <a:lnTo>
                        <a:pt x="193" y="113"/>
                      </a:lnTo>
                      <a:lnTo>
                        <a:pt x="162" y="97"/>
                      </a:lnTo>
                      <a:lnTo>
                        <a:pt x="129" y="77"/>
                      </a:lnTo>
                      <a:lnTo>
                        <a:pt x="97" y="48"/>
                      </a:lnTo>
                      <a:lnTo>
                        <a:pt x="78" y="24"/>
                      </a:lnTo>
                      <a:lnTo>
                        <a:pt x="60" y="0"/>
                      </a:lnTo>
                      <a:lnTo>
                        <a:pt x="16" y="53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69" name="Freeform 21"/>
                <p:cNvSpPr>
                  <a:spLocks/>
                </p:cNvSpPr>
                <p:nvPr/>
              </p:nvSpPr>
              <p:spPr bwMode="auto">
                <a:xfrm>
                  <a:off x="134" y="119"/>
                  <a:ext cx="475" cy="552"/>
                </a:xfrm>
                <a:custGeom>
                  <a:avLst/>
                  <a:gdLst/>
                  <a:ahLst/>
                  <a:cxnLst>
                    <a:cxn ang="0">
                      <a:pos x="474" y="0"/>
                    </a:cxn>
                    <a:cxn ang="0">
                      <a:pos x="474" y="294"/>
                    </a:cxn>
                    <a:cxn ang="0">
                      <a:pos x="446" y="291"/>
                    </a:cxn>
                    <a:cxn ang="0">
                      <a:pos x="411" y="293"/>
                    </a:cxn>
                    <a:cxn ang="0">
                      <a:pos x="353" y="299"/>
                    </a:cxn>
                    <a:cxn ang="0">
                      <a:pos x="296" y="310"/>
                    </a:cxn>
                    <a:cxn ang="0">
                      <a:pos x="243" y="323"/>
                    </a:cxn>
                    <a:cxn ang="0">
                      <a:pos x="200" y="339"/>
                    </a:cxn>
                    <a:cxn ang="0">
                      <a:pos x="149" y="364"/>
                    </a:cxn>
                    <a:cxn ang="0">
                      <a:pos x="110" y="390"/>
                    </a:cxn>
                    <a:cxn ang="0">
                      <a:pos x="81" y="415"/>
                    </a:cxn>
                    <a:cxn ang="0">
                      <a:pos x="60" y="439"/>
                    </a:cxn>
                    <a:cxn ang="0">
                      <a:pos x="47" y="461"/>
                    </a:cxn>
                    <a:cxn ang="0">
                      <a:pos x="35" y="488"/>
                    </a:cxn>
                    <a:cxn ang="0">
                      <a:pos x="30" y="513"/>
                    </a:cxn>
                    <a:cxn ang="0">
                      <a:pos x="23" y="551"/>
                    </a:cxn>
                    <a:cxn ang="0">
                      <a:pos x="17" y="518"/>
                    </a:cxn>
                    <a:cxn ang="0">
                      <a:pos x="8" y="481"/>
                    </a:cxn>
                    <a:cxn ang="0">
                      <a:pos x="5" y="453"/>
                    </a:cxn>
                    <a:cxn ang="0">
                      <a:pos x="0" y="420"/>
                    </a:cxn>
                    <a:cxn ang="0">
                      <a:pos x="2" y="393"/>
                    </a:cxn>
                    <a:cxn ang="0">
                      <a:pos x="8" y="361"/>
                    </a:cxn>
                    <a:cxn ang="0">
                      <a:pos x="15" y="317"/>
                    </a:cxn>
                    <a:cxn ang="0">
                      <a:pos x="30" y="279"/>
                    </a:cxn>
                    <a:cxn ang="0">
                      <a:pos x="50" y="238"/>
                    </a:cxn>
                    <a:cxn ang="0">
                      <a:pos x="75" y="196"/>
                    </a:cxn>
                    <a:cxn ang="0">
                      <a:pos x="111" y="152"/>
                    </a:cxn>
                    <a:cxn ang="0">
                      <a:pos x="152" y="116"/>
                    </a:cxn>
                    <a:cxn ang="0">
                      <a:pos x="188" y="87"/>
                    </a:cxn>
                    <a:cxn ang="0">
                      <a:pos x="233" y="60"/>
                    </a:cxn>
                    <a:cxn ang="0">
                      <a:pos x="279" y="40"/>
                    </a:cxn>
                    <a:cxn ang="0">
                      <a:pos x="333" y="21"/>
                    </a:cxn>
                    <a:cxn ang="0">
                      <a:pos x="380" y="10"/>
                    </a:cxn>
                    <a:cxn ang="0">
                      <a:pos x="435" y="3"/>
                    </a:cxn>
                    <a:cxn ang="0">
                      <a:pos x="474" y="0"/>
                    </a:cxn>
                  </a:cxnLst>
                  <a:rect l="0" t="0" r="r" b="b"/>
                  <a:pathLst>
                    <a:path w="475" h="552">
                      <a:moveTo>
                        <a:pt x="474" y="0"/>
                      </a:moveTo>
                      <a:lnTo>
                        <a:pt x="474" y="294"/>
                      </a:lnTo>
                      <a:lnTo>
                        <a:pt x="446" y="291"/>
                      </a:lnTo>
                      <a:lnTo>
                        <a:pt x="411" y="293"/>
                      </a:lnTo>
                      <a:lnTo>
                        <a:pt x="353" y="299"/>
                      </a:lnTo>
                      <a:lnTo>
                        <a:pt x="296" y="310"/>
                      </a:lnTo>
                      <a:lnTo>
                        <a:pt x="243" y="323"/>
                      </a:lnTo>
                      <a:lnTo>
                        <a:pt x="200" y="339"/>
                      </a:lnTo>
                      <a:lnTo>
                        <a:pt x="149" y="364"/>
                      </a:lnTo>
                      <a:lnTo>
                        <a:pt x="110" y="390"/>
                      </a:lnTo>
                      <a:lnTo>
                        <a:pt x="81" y="415"/>
                      </a:lnTo>
                      <a:lnTo>
                        <a:pt x="60" y="439"/>
                      </a:lnTo>
                      <a:lnTo>
                        <a:pt x="47" y="461"/>
                      </a:lnTo>
                      <a:lnTo>
                        <a:pt x="35" y="488"/>
                      </a:lnTo>
                      <a:lnTo>
                        <a:pt x="30" y="513"/>
                      </a:lnTo>
                      <a:lnTo>
                        <a:pt x="23" y="551"/>
                      </a:lnTo>
                      <a:lnTo>
                        <a:pt x="17" y="518"/>
                      </a:lnTo>
                      <a:lnTo>
                        <a:pt x="8" y="481"/>
                      </a:lnTo>
                      <a:lnTo>
                        <a:pt x="5" y="453"/>
                      </a:lnTo>
                      <a:lnTo>
                        <a:pt x="0" y="420"/>
                      </a:lnTo>
                      <a:lnTo>
                        <a:pt x="2" y="393"/>
                      </a:lnTo>
                      <a:lnTo>
                        <a:pt x="8" y="361"/>
                      </a:lnTo>
                      <a:lnTo>
                        <a:pt x="15" y="317"/>
                      </a:lnTo>
                      <a:lnTo>
                        <a:pt x="30" y="279"/>
                      </a:lnTo>
                      <a:lnTo>
                        <a:pt x="50" y="238"/>
                      </a:lnTo>
                      <a:lnTo>
                        <a:pt x="75" y="196"/>
                      </a:lnTo>
                      <a:lnTo>
                        <a:pt x="111" y="152"/>
                      </a:lnTo>
                      <a:lnTo>
                        <a:pt x="152" y="116"/>
                      </a:lnTo>
                      <a:lnTo>
                        <a:pt x="188" y="87"/>
                      </a:lnTo>
                      <a:lnTo>
                        <a:pt x="233" y="60"/>
                      </a:lnTo>
                      <a:lnTo>
                        <a:pt x="279" y="40"/>
                      </a:lnTo>
                      <a:lnTo>
                        <a:pt x="333" y="21"/>
                      </a:lnTo>
                      <a:lnTo>
                        <a:pt x="380" y="10"/>
                      </a:lnTo>
                      <a:lnTo>
                        <a:pt x="435" y="3"/>
                      </a:lnTo>
                      <a:lnTo>
                        <a:pt x="474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70" name="Freeform 22"/>
                <p:cNvSpPr>
                  <a:spLocks/>
                </p:cNvSpPr>
                <p:nvPr/>
              </p:nvSpPr>
              <p:spPr bwMode="auto">
                <a:xfrm>
                  <a:off x="422" y="687"/>
                  <a:ext cx="156" cy="117"/>
                </a:xfrm>
                <a:custGeom>
                  <a:avLst/>
                  <a:gdLst/>
                  <a:ahLst/>
                  <a:cxnLst>
                    <a:cxn ang="0">
                      <a:pos x="72" y="0"/>
                    </a:cxn>
                    <a:cxn ang="0">
                      <a:pos x="21" y="19"/>
                    </a:cxn>
                    <a:cxn ang="0">
                      <a:pos x="3" y="45"/>
                    </a:cxn>
                    <a:cxn ang="0">
                      <a:pos x="0" y="70"/>
                    </a:cxn>
                    <a:cxn ang="0">
                      <a:pos x="0" y="83"/>
                    </a:cxn>
                    <a:cxn ang="0">
                      <a:pos x="9" y="99"/>
                    </a:cxn>
                    <a:cxn ang="0">
                      <a:pos x="29" y="107"/>
                    </a:cxn>
                    <a:cxn ang="0">
                      <a:pos x="50" y="113"/>
                    </a:cxn>
                    <a:cxn ang="0">
                      <a:pos x="69" y="116"/>
                    </a:cxn>
                    <a:cxn ang="0">
                      <a:pos x="86" y="116"/>
                    </a:cxn>
                    <a:cxn ang="0">
                      <a:pos x="114" y="111"/>
                    </a:cxn>
                    <a:cxn ang="0">
                      <a:pos x="134" y="106"/>
                    </a:cxn>
                    <a:cxn ang="0">
                      <a:pos x="146" y="98"/>
                    </a:cxn>
                    <a:cxn ang="0">
                      <a:pos x="153" y="89"/>
                    </a:cxn>
                    <a:cxn ang="0">
                      <a:pos x="155" y="78"/>
                    </a:cxn>
                    <a:cxn ang="0">
                      <a:pos x="153" y="60"/>
                    </a:cxn>
                    <a:cxn ang="0">
                      <a:pos x="146" y="11"/>
                    </a:cxn>
                    <a:cxn ang="0">
                      <a:pos x="72" y="0"/>
                    </a:cxn>
                  </a:cxnLst>
                  <a:rect l="0" t="0" r="r" b="b"/>
                  <a:pathLst>
                    <a:path w="156" h="117">
                      <a:moveTo>
                        <a:pt x="72" y="0"/>
                      </a:moveTo>
                      <a:lnTo>
                        <a:pt x="21" y="19"/>
                      </a:lnTo>
                      <a:lnTo>
                        <a:pt x="3" y="45"/>
                      </a:lnTo>
                      <a:lnTo>
                        <a:pt x="0" y="70"/>
                      </a:lnTo>
                      <a:lnTo>
                        <a:pt x="0" y="83"/>
                      </a:lnTo>
                      <a:lnTo>
                        <a:pt x="9" y="99"/>
                      </a:lnTo>
                      <a:lnTo>
                        <a:pt x="29" y="107"/>
                      </a:lnTo>
                      <a:lnTo>
                        <a:pt x="50" y="113"/>
                      </a:lnTo>
                      <a:lnTo>
                        <a:pt x="69" y="116"/>
                      </a:lnTo>
                      <a:lnTo>
                        <a:pt x="86" y="116"/>
                      </a:lnTo>
                      <a:lnTo>
                        <a:pt x="114" y="111"/>
                      </a:lnTo>
                      <a:lnTo>
                        <a:pt x="134" y="106"/>
                      </a:lnTo>
                      <a:lnTo>
                        <a:pt x="146" y="98"/>
                      </a:lnTo>
                      <a:lnTo>
                        <a:pt x="153" y="89"/>
                      </a:lnTo>
                      <a:lnTo>
                        <a:pt x="155" y="78"/>
                      </a:lnTo>
                      <a:lnTo>
                        <a:pt x="153" y="60"/>
                      </a:lnTo>
                      <a:lnTo>
                        <a:pt x="146" y="11"/>
                      </a:lnTo>
                      <a:lnTo>
                        <a:pt x="72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71" name="Freeform 23"/>
                <p:cNvSpPr>
                  <a:spLocks/>
                </p:cNvSpPr>
                <p:nvPr/>
              </p:nvSpPr>
              <p:spPr bwMode="auto">
                <a:xfrm>
                  <a:off x="494" y="700"/>
                  <a:ext cx="88" cy="74"/>
                </a:xfrm>
                <a:custGeom>
                  <a:avLst/>
                  <a:gdLst/>
                  <a:ahLst/>
                  <a:cxnLst>
                    <a:cxn ang="0">
                      <a:pos x="87" y="67"/>
                    </a:cxn>
                    <a:cxn ang="0">
                      <a:pos x="76" y="0"/>
                    </a:cxn>
                    <a:cxn ang="0">
                      <a:pos x="33" y="5"/>
                    </a:cxn>
                    <a:cxn ang="0">
                      <a:pos x="0" y="8"/>
                    </a:cxn>
                    <a:cxn ang="0">
                      <a:pos x="9" y="73"/>
                    </a:cxn>
                    <a:cxn ang="0">
                      <a:pos x="12" y="57"/>
                    </a:cxn>
                    <a:cxn ang="0">
                      <a:pos x="22" y="47"/>
                    </a:cxn>
                    <a:cxn ang="0">
                      <a:pos x="40" y="43"/>
                    </a:cxn>
                    <a:cxn ang="0">
                      <a:pos x="60" y="44"/>
                    </a:cxn>
                    <a:cxn ang="0">
                      <a:pos x="76" y="51"/>
                    </a:cxn>
                    <a:cxn ang="0">
                      <a:pos x="87" y="67"/>
                    </a:cxn>
                  </a:cxnLst>
                  <a:rect l="0" t="0" r="r" b="b"/>
                  <a:pathLst>
                    <a:path w="88" h="74">
                      <a:moveTo>
                        <a:pt x="87" y="67"/>
                      </a:moveTo>
                      <a:lnTo>
                        <a:pt x="76" y="0"/>
                      </a:lnTo>
                      <a:lnTo>
                        <a:pt x="33" y="5"/>
                      </a:lnTo>
                      <a:lnTo>
                        <a:pt x="0" y="8"/>
                      </a:lnTo>
                      <a:lnTo>
                        <a:pt x="9" y="73"/>
                      </a:lnTo>
                      <a:lnTo>
                        <a:pt x="12" y="57"/>
                      </a:lnTo>
                      <a:lnTo>
                        <a:pt x="22" y="47"/>
                      </a:lnTo>
                      <a:lnTo>
                        <a:pt x="40" y="43"/>
                      </a:lnTo>
                      <a:lnTo>
                        <a:pt x="60" y="44"/>
                      </a:lnTo>
                      <a:lnTo>
                        <a:pt x="76" y="51"/>
                      </a:lnTo>
                      <a:lnTo>
                        <a:pt x="87" y="67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72" name="Freeform 24"/>
                <p:cNvSpPr>
                  <a:spLocks/>
                </p:cNvSpPr>
                <p:nvPr/>
              </p:nvSpPr>
              <p:spPr bwMode="auto">
                <a:xfrm>
                  <a:off x="386" y="479"/>
                  <a:ext cx="319" cy="286"/>
                </a:xfrm>
                <a:custGeom>
                  <a:avLst/>
                  <a:gdLst/>
                  <a:ahLst/>
                  <a:cxnLst>
                    <a:cxn ang="0">
                      <a:pos x="317" y="275"/>
                    </a:cxn>
                    <a:cxn ang="0">
                      <a:pos x="315" y="254"/>
                    </a:cxn>
                    <a:cxn ang="0">
                      <a:pos x="306" y="235"/>
                    </a:cxn>
                    <a:cxn ang="0">
                      <a:pos x="299" y="219"/>
                    </a:cxn>
                    <a:cxn ang="0">
                      <a:pos x="294" y="194"/>
                    </a:cxn>
                    <a:cxn ang="0">
                      <a:pos x="288" y="161"/>
                    </a:cxn>
                    <a:cxn ang="0">
                      <a:pos x="284" y="126"/>
                    </a:cxn>
                    <a:cxn ang="0">
                      <a:pos x="281" y="94"/>
                    </a:cxn>
                    <a:cxn ang="0">
                      <a:pos x="279" y="67"/>
                    </a:cxn>
                    <a:cxn ang="0">
                      <a:pos x="278" y="43"/>
                    </a:cxn>
                    <a:cxn ang="0">
                      <a:pos x="270" y="29"/>
                    </a:cxn>
                    <a:cxn ang="0">
                      <a:pos x="255" y="16"/>
                    </a:cxn>
                    <a:cxn ang="0">
                      <a:pos x="240" y="9"/>
                    </a:cxn>
                    <a:cxn ang="0">
                      <a:pos x="216" y="2"/>
                    </a:cxn>
                    <a:cxn ang="0">
                      <a:pos x="189" y="0"/>
                    </a:cxn>
                    <a:cxn ang="0">
                      <a:pos x="147" y="0"/>
                    </a:cxn>
                    <a:cxn ang="0">
                      <a:pos x="110" y="2"/>
                    </a:cxn>
                    <a:cxn ang="0">
                      <a:pos x="74" y="9"/>
                    </a:cxn>
                    <a:cxn ang="0">
                      <a:pos x="41" y="21"/>
                    </a:cxn>
                    <a:cxn ang="0">
                      <a:pos x="20" y="35"/>
                    </a:cxn>
                    <a:cxn ang="0">
                      <a:pos x="8" y="47"/>
                    </a:cxn>
                    <a:cxn ang="0">
                      <a:pos x="0" y="61"/>
                    </a:cxn>
                    <a:cxn ang="0">
                      <a:pos x="2" y="75"/>
                    </a:cxn>
                    <a:cxn ang="0">
                      <a:pos x="5" y="89"/>
                    </a:cxn>
                    <a:cxn ang="0">
                      <a:pos x="15" y="104"/>
                    </a:cxn>
                    <a:cxn ang="0">
                      <a:pos x="23" y="123"/>
                    </a:cxn>
                    <a:cxn ang="0">
                      <a:pos x="27" y="149"/>
                    </a:cxn>
                    <a:cxn ang="0">
                      <a:pos x="30" y="176"/>
                    </a:cxn>
                    <a:cxn ang="0">
                      <a:pos x="35" y="200"/>
                    </a:cxn>
                    <a:cxn ang="0">
                      <a:pos x="36" y="235"/>
                    </a:cxn>
                    <a:cxn ang="0">
                      <a:pos x="38" y="265"/>
                    </a:cxn>
                    <a:cxn ang="0">
                      <a:pos x="38" y="285"/>
                    </a:cxn>
                    <a:cxn ang="0">
                      <a:pos x="48" y="260"/>
                    </a:cxn>
                    <a:cxn ang="0">
                      <a:pos x="68" y="248"/>
                    </a:cxn>
                    <a:cxn ang="0">
                      <a:pos x="86" y="241"/>
                    </a:cxn>
                    <a:cxn ang="0">
                      <a:pos x="108" y="236"/>
                    </a:cxn>
                    <a:cxn ang="0">
                      <a:pos x="143" y="229"/>
                    </a:cxn>
                    <a:cxn ang="0">
                      <a:pos x="177" y="228"/>
                    </a:cxn>
                    <a:cxn ang="0">
                      <a:pos x="197" y="228"/>
                    </a:cxn>
                    <a:cxn ang="0">
                      <a:pos x="228" y="230"/>
                    </a:cxn>
                    <a:cxn ang="0">
                      <a:pos x="264" y="237"/>
                    </a:cxn>
                    <a:cxn ang="0">
                      <a:pos x="287" y="246"/>
                    </a:cxn>
                    <a:cxn ang="0">
                      <a:pos x="302" y="255"/>
                    </a:cxn>
                    <a:cxn ang="0">
                      <a:pos x="318" y="268"/>
                    </a:cxn>
                  </a:cxnLst>
                  <a:rect l="0" t="0" r="r" b="b"/>
                  <a:pathLst>
                    <a:path w="319" h="286">
                      <a:moveTo>
                        <a:pt x="317" y="275"/>
                      </a:moveTo>
                      <a:lnTo>
                        <a:pt x="315" y="254"/>
                      </a:lnTo>
                      <a:lnTo>
                        <a:pt x="306" y="235"/>
                      </a:lnTo>
                      <a:lnTo>
                        <a:pt x="299" y="219"/>
                      </a:lnTo>
                      <a:lnTo>
                        <a:pt x="294" y="194"/>
                      </a:lnTo>
                      <a:lnTo>
                        <a:pt x="288" y="161"/>
                      </a:lnTo>
                      <a:lnTo>
                        <a:pt x="284" y="126"/>
                      </a:lnTo>
                      <a:lnTo>
                        <a:pt x="281" y="94"/>
                      </a:lnTo>
                      <a:lnTo>
                        <a:pt x="279" y="67"/>
                      </a:lnTo>
                      <a:lnTo>
                        <a:pt x="278" y="43"/>
                      </a:lnTo>
                      <a:lnTo>
                        <a:pt x="270" y="29"/>
                      </a:lnTo>
                      <a:lnTo>
                        <a:pt x="255" y="16"/>
                      </a:lnTo>
                      <a:lnTo>
                        <a:pt x="240" y="9"/>
                      </a:lnTo>
                      <a:lnTo>
                        <a:pt x="216" y="2"/>
                      </a:lnTo>
                      <a:lnTo>
                        <a:pt x="189" y="0"/>
                      </a:lnTo>
                      <a:lnTo>
                        <a:pt x="147" y="0"/>
                      </a:lnTo>
                      <a:lnTo>
                        <a:pt x="110" y="2"/>
                      </a:lnTo>
                      <a:lnTo>
                        <a:pt x="74" y="9"/>
                      </a:lnTo>
                      <a:lnTo>
                        <a:pt x="41" y="21"/>
                      </a:lnTo>
                      <a:lnTo>
                        <a:pt x="20" y="35"/>
                      </a:lnTo>
                      <a:lnTo>
                        <a:pt x="8" y="47"/>
                      </a:lnTo>
                      <a:lnTo>
                        <a:pt x="0" y="61"/>
                      </a:lnTo>
                      <a:lnTo>
                        <a:pt x="2" y="75"/>
                      </a:lnTo>
                      <a:lnTo>
                        <a:pt x="5" y="89"/>
                      </a:lnTo>
                      <a:lnTo>
                        <a:pt x="15" y="104"/>
                      </a:lnTo>
                      <a:lnTo>
                        <a:pt x="23" y="123"/>
                      </a:lnTo>
                      <a:lnTo>
                        <a:pt x="27" y="149"/>
                      </a:lnTo>
                      <a:lnTo>
                        <a:pt x="30" y="176"/>
                      </a:lnTo>
                      <a:lnTo>
                        <a:pt x="35" y="200"/>
                      </a:lnTo>
                      <a:lnTo>
                        <a:pt x="36" y="235"/>
                      </a:lnTo>
                      <a:lnTo>
                        <a:pt x="38" y="265"/>
                      </a:lnTo>
                      <a:lnTo>
                        <a:pt x="38" y="285"/>
                      </a:lnTo>
                      <a:lnTo>
                        <a:pt x="48" y="260"/>
                      </a:lnTo>
                      <a:lnTo>
                        <a:pt x="68" y="248"/>
                      </a:lnTo>
                      <a:lnTo>
                        <a:pt x="86" y="241"/>
                      </a:lnTo>
                      <a:lnTo>
                        <a:pt x="108" y="236"/>
                      </a:lnTo>
                      <a:lnTo>
                        <a:pt x="143" y="229"/>
                      </a:lnTo>
                      <a:lnTo>
                        <a:pt x="177" y="228"/>
                      </a:lnTo>
                      <a:lnTo>
                        <a:pt x="197" y="228"/>
                      </a:lnTo>
                      <a:lnTo>
                        <a:pt x="228" y="230"/>
                      </a:lnTo>
                      <a:lnTo>
                        <a:pt x="264" y="237"/>
                      </a:lnTo>
                      <a:lnTo>
                        <a:pt x="287" y="246"/>
                      </a:lnTo>
                      <a:lnTo>
                        <a:pt x="302" y="255"/>
                      </a:lnTo>
                      <a:lnTo>
                        <a:pt x="318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73" name="Freeform 25"/>
                <p:cNvSpPr>
                  <a:spLocks/>
                </p:cNvSpPr>
                <p:nvPr/>
              </p:nvSpPr>
              <p:spPr bwMode="auto">
                <a:xfrm>
                  <a:off x="5101" y="537"/>
                  <a:ext cx="551" cy="335"/>
                </a:xfrm>
                <a:custGeom>
                  <a:avLst/>
                  <a:gdLst/>
                  <a:ahLst/>
                  <a:cxnLst>
                    <a:cxn ang="0">
                      <a:pos x="534" y="48"/>
                    </a:cxn>
                    <a:cxn ang="0">
                      <a:pos x="550" y="117"/>
                    </a:cxn>
                    <a:cxn ang="0">
                      <a:pos x="540" y="142"/>
                    </a:cxn>
                    <a:cxn ang="0">
                      <a:pos x="517" y="179"/>
                    </a:cxn>
                    <a:cxn ang="0">
                      <a:pos x="493" y="212"/>
                    </a:cxn>
                    <a:cxn ang="0">
                      <a:pos x="465" y="239"/>
                    </a:cxn>
                    <a:cxn ang="0">
                      <a:pos x="430" y="267"/>
                    </a:cxn>
                    <a:cxn ang="0">
                      <a:pos x="397" y="286"/>
                    </a:cxn>
                    <a:cxn ang="0">
                      <a:pos x="361" y="304"/>
                    </a:cxn>
                    <a:cxn ang="0">
                      <a:pos x="315" y="320"/>
                    </a:cxn>
                    <a:cxn ang="0">
                      <a:pos x="280" y="328"/>
                    </a:cxn>
                    <a:cxn ang="0">
                      <a:pos x="238" y="334"/>
                    </a:cxn>
                    <a:cxn ang="0">
                      <a:pos x="199" y="334"/>
                    </a:cxn>
                    <a:cxn ang="0">
                      <a:pos x="157" y="329"/>
                    </a:cxn>
                    <a:cxn ang="0">
                      <a:pos x="114" y="317"/>
                    </a:cxn>
                    <a:cxn ang="0">
                      <a:pos x="75" y="298"/>
                    </a:cxn>
                    <a:cxn ang="0">
                      <a:pos x="52" y="282"/>
                    </a:cxn>
                    <a:cxn ang="0">
                      <a:pos x="24" y="258"/>
                    </a:cxn>
                    <a:cxn ang="0">
                      <a:pos x="9" y="238"/>
                    </a:cxn>
                    <a:cxn ang="0">
                      <a:pos x="0" y="222"/>
                    </a:cxn>
                    <a:cxn ang="0">
                      <a:pos x="0" y="204"/>
                    </a:cxn>
                    <a:cxn ang="0">
                      <a:pos x="6" y="182"/>
                    </a:cxn>
                    <a:cxn ang="0">
                      <a:pos x="18" y="166"/>
                    </a:cxn>
                    <a:cxn ang="0">
                      <a:pos x="27" y="131"/>
                    </a:cxn>
                    <a:cxn ang="0">
                      <a:pos x="31" y="112"/>
                    </a:cxn>
                    <a:cxn ang="0">
                      <a:pos x="283" y="128"/>
                    </a:cxn>
                    <a:cxn ang="0">
                      <a:pos x="316" y="122"/>
                    </a:cxn>
                    <a:cxn ang="0">
                      <a:pos x="357" y="109"/>
                    </a:cxn>
                    <a:cxn ang="0">
                      <a:pos x="388" y="93"/>
                    </a:cxn>
                    <a:cxn ang="0">
                      <a:pos x="421" y="73"/>
                    </a:cxn>
                    <a:cxn ang="0">
                      <a:pos x="453" y="44"/>
                    </a:cxn>
                    <a:cxn ang="0">
                      <a:pos x="472" y="19"/>
                    </a:cxn>
                    <a:cxn ang="0">
                      <a:pos x="486" y="0"/>
                    </a:cxn>
                    <a:cxn ang="0">
                      <a:pos x="534" y="48"/>
                    </a:cxn>
                  </a:cxnLst>
                  <a:rect l="0" t="0" r="r" b="b"/>
                  <a:pathLst>
                    <a:path w="551" h="335">
                      <a:moveTo>
                        <a:pt x="534" y="48"/>
                      </a:moveTo>
                      <a:lnTo>
                        <a:pt x="550" y="117"/>
                      </a:lnTo>
                      <a:lnTo>
                        <a:pt x="540" y="142"/>
                      </a:lnTo>
                      <a:lnTo>
                        <a:pt x="517" y="179"/>
                      </a:lnTo>
                      <a:lnTo>
                        <a:pt x="493" y="212"/>
                      </a:lnTo>
                      <a:lnTo>
                        <a:pt x="465" y="239"/>
                      </a:lnTo>
                      <a:lnTo>
                        <a:pt x="430" y="267"/>
                      </a:lnTo>
                      <a:lnTo>
                        <a:pt x="397" y="286"/>
                      </a:lnTo>
                      <a:lnTo>
                        <a:pt x="361" y="304"/>
                      </a:lnTo>
                      <a:lnTo>
                        <a:pt x="315" y="320"/>
                      </a:lnTo>
                      <a:lnTo>
                        <a:pt x="280" y="328"/>
                      </a:lnTo>
                      <a:lnTo>
                        <a:pt x="238" y="334"/>
                      </a:lnTo>
                      <a:lnTo>
                        <a:pt x="199" y="334"/>
                      </a:lnTo>
                      <a:lnTo>
                        <a:pt x="157" y="329"/>
                      </a:lnTo>
                      <a:lnTo>
                        <a:pt x="114" y="317"/>
                      </a:lnTo>
                      <a:lnTo>
                        <a:pt x="75" y="298"/>
                      </a:lnTo>
                      <a:lnTo>
                        <a:pt x="52" y="282"/>
                      </a:lnTo>
                      <a:lnTo>
                        <a:pt x="24" y="258"/>
                      </a:lnTo>
                      <a:lnTo>
                        <a:pt x="9" y="238"/>
                      </a:lnTo>
                      <a:lnTo>
                        <a:pt x="0" y="222"/>
                      </a:lnTo>
                      <a:lnTo>
                        <a:pt x="0" y="204"/>
                      </a:lnTo>
                      <a:lnTo>
                        <a:pt x="6" y="182"/>
                      </a:lnTo>
                      <a:lnTo>
                        <a:pt x="18" y="166"/>
                      </a:lnTo>
                      <a:lnTo>
                        <a:pt x="27" y="131"/>
                      </a:lnTo>
                      <a:lnTo>
                        <a:pt x="31" y="112"/>
                      </a:lnTo>
                      <a:lnTo>
                        <a:pt x="283" y="128"/>
                      </a:lnTo>
                      <a:lnTo>
                        <a:pt x="316" y="122"/>
                      </a:lnTo>
                      <a:lnTo>
                        <a:pt x="357" y="109"/>
                      </a:lnTo>
                      <a:lnTo>
                        <a:pt x="388" y="93"/>
                      </a:lnTo>
                      <a:lnTo>
                        <a:pt x="421" y="73"/>
                      </a:lnTo>
                      <a:lnTo>
                        <a:pt x="453" y="44"/>
                      </a:lnTo>
                      <a:lnTo>
                        <a:pt x="472" y="19"/>
                      </a:lnTo>
                      <a:lnTo>
                        <a:pt x="486" y="0"/>
                      </a:lnTo>
                      <a:lnTo>
                        <a:pt x="534" y="4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74" name="Freeform 26"/>
                <p:cNvSpPr>
                  <a:spLocks/>
                </p:cNvSpPr>
                <p:nvPr/>
              </p:nvSpPr>
              <p:spPr bwMode="auto">
                <a:xfrm>
                  <a:off x="5197" y="119"/>
                  <a:ext cx="475" cy="55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294"/>
                    </a:cxn>
                    <a:cxn ang="0">
                      <a:pos x="28" y="291"/>
                    </a:cxn>
                    <a:cxn ang="0">
                      <a:pos x="63" y="293"/>
                    </a:cxn>
                    <a:cxn ang="0">
                      <a:pos x="121" y="299"/>
                    </a:cxn>
                    <a:cxn ang="0">
                      <a:pos x="178" y="310"/>
                    </a:cxn>
                    <a:cxn ang="0">
                      <a:pos x="231" y="323"/>
                    </a:cxn>
                    <a:cxn ang="0">
                      <a:pos x="274" y="339"/>
                    </a:cxn>
                    <a:cxn ang="0">
                      <a:pos x="325" y="364"/>
                    </a:cxn>
                    <a:cxn ang="0">
                      <a:pos x="364" y="390"/>
                    </a:cxn>
                    <a:cxn ang="0">
                      <a:pos x="393" y="415"/>
                    </a:cxn>
                    <a:cxn ang="0">
                      <a:pos x="414" y="439"/>
                    </a:cxn>
                    <a:cxn ang="0">
                      <a:pos x="427" y="461"/>
                    </a:cxn>
                    <a:cxn ang="0">
                      <a:pos x="439" y="488"/>
                    </a:cxn>
                    <a:cxn ang="0">
                      <a:pos x="444" y="513"/>
                    </a:cxn>
                    <a:cxn ang="0">
                      <a:pos x="451" y="551"/>
                    </a:cxn>
                    <a:cxn ang="0">
                      <a:pos x="457" y="518"/>
                    </a:cxn>
                    <a:cxn ang="0">
                      <a:pos x="466" y="481"/>
                    </a:cxn>
                    <a:cxn ang="0">
                      <a:pos x="469" y="453"/>
                    </a:cxn>
                    <a:cxn ang="0">
                      <a:pos x="474" y="420"/>
                    </a:cxn>
                    <a:cxn ang="0">
                      <a:pos x="472" y="393"/>
                    </a:cxn>
                    <a:cxn ang="0">
                      <a:pos x="466" y="361"/>
                    </a:cxn>
                    <a:cxn ang="0">
                      <a:pos x="459" y="317"/>
                    </a:cxn>
                    <a:cxn ang="0">
                      <a:pos x="444" y="279"/>
                    </a:cxn>
                    <a:cxn ang="0">
                      <a:pos x="424" y="238"/>
                    </a:cxn>
                    <a:cxn ang="0">
                      <a:pos x="399" y="196"/>
                    </a:cxn>
                    <a:cxn ang="0">
                      <a:pos x="363" y="152"/>
                    </a:cxn>
                    <a:cxn ang="0">
                      <a:pos x="322" y="116"/>
                    </a:cxn>
                    <a:cxn ang="0">
                      <a:pos x="286" y="87"/>
                    </a:cxn>
                    <a:cxn ang="0">
                      <a:pos x="241" y="60"/>
                    </a:cxn>
                    <a:cxn ang="0">
                      <a:pos x="195" y="40"/>
                    </a:cxn>
                    <a:cxn ang="0">
                      <a:pos x="141" y="21"/>
                    </a:cxn>
                    <a:cxn ang="0">
                      <a:pos x="94" y="10"/>
                    </a:cxn>
                    <a:cxn ang="0">
                      <a:pos x="39" y="3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75" h="552">
                      <a:moveTo>
                        <a:pt x="0" y="0"/>
                      </a:moveTo>
                      <a:lnTo>
                        <a:pt x="0" y="294"/>
                      </a:lnTo>
                      <a:lnTo>
                        <a:pt x="28" y="291"/>
                      </a:lnTo>
                      <a:lnTo>
                        <a:pt x="63" y="293"/>
                      </a:lnTo>
                      <a:lnTo>
                        <a:pt x="121" y="299"/>
                      </a:lnTo>
                      <a:lnTo>
                        <a:pt x="178" y="310"/>
                      </a:lnTo>
                      <a:lnTo>
                        <a:pt x="231" y="323"/>
                      </a:lnTo>
                      <a:lnTo>
                        <a:pt x="274" y="339"/>
                      </a:lnTo>
                      <a:lnTo>
                        <a:pt x="325" y="364"/>
                      </a:lnTo>
                      <a:lnTo>
                        <a:pt x="364" y="390"/>
                      </a:lnTo>
                      <a:lnTo>
                        <a:pt x="393" y="415"/>
                      </a:lnTo>
                      <a:lnTo>
                        <a:pt x="414" y="439"/>
                      </a:lnTo>
                      <a:lnTo>
                        <a:pt x="427" y="461"/>
                      </a:lnTo>
                      <a:lnTo>
                        <a:pt x="439" y="488"/>
                      </a:lnTo>
                      <a:lnTo>
                        <a:pt x="444" y="513"/>
                      </a:lnTo>
                      <a:lnTo>
                        <a:pt x="451" y="551"/>
                      </a:lnTo>
                      <a:lnTo>
                        <a:pt x="457" y="518"/>
                      </a:lnTo>
                      <a:lnTo>
                        <a:pt x="466" y="481"/>
                      </a:lnTo>
                      <a:lnTo>
                        <a:pt x="469" y="453"/>
                      </a:lnTo>
                      <a:lnTo>
                        <a:pt x="474" y="420"/>
                      </a:lnTo>
                      <a:lnTo>
                        <a:pt x="472" y="393"/>
                      </a:lnTo>
                      <a:lnTo>
                        <a:pt x="466" y="361"/>
                      </a:lnTo>
                      <a:lnTo>
                        <a:pt x="459" y="317"/>
                      </a:lnTo>
                      <a:lnTo>
                        <a:pt x="444" y="279"/>
                      </a:lnTo>
                      <a:lnTo>
                        <a:pt x="424" y="238"/>
                      </a:lnTo>
                      <a:lnTo>
                        <a:pt x="399" y="196"/>
                      </a:lnTo>
                      <a:lnTo>
                        <a:pt x="363" y="152"/>
                      </a:lnTo>
                      <a:lnTo>
                        <a:pt x="322" y="116"/>
                      </a:lnTo>
                      <a:lnTo>
                        <a:pt x="286" y="87"/>
                      </a:lnTo>
                      <a:lnTo>
                        <a:pt x="241" y="60"/>
                      </a:lnTo>
                      <a:lnTo>
                        <a:pt x="195" y="40"/>
                      </a:lnTo>
                      <a:lnTo>
                        <a:pt x="141" y="21"/>
                      </a:lnTo>
                      <a:lnTo>
                        <a:pt x="94" y="10"/>
                      </a:lnTo>
                      <a:lnTo>
                        <a:pt x="39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75" name="Freeform 27"/>
                <p:cNvSpPr>
                  <a:spLocks/>
                </p:cNvSpPr>
                <p:nvPr/>
              </p:nvSpPr>
              <p:spPr bwMode="auto">
                <a:xfrm>
                  <a:off x="5228" y="687"/>
                  <a:ext cx="156" cy="117"/>
                </a:xfrm>
                <a:custGeom>
                  <a:avLst/>
                  <a:gdLst/>
                  <a:ahLst/>
                  <a:cxnLst>
                    <a:cxn ang="0">
                      <a:pos x="83" y="0"/>
                    </a:cxn>
                    <a:cxn ang="0">
                      <a:pos x="134" y="19"/>
                    </a:cxn>
                    <a:cxn ang="0">
                      <a:pos x="152" y="45"/>
                    </a:cxn>
                    <a:cxn ang="0">
                      <a:pos x="155" y="70"/>
                    </a:cxn>
                    <a:cxn ang="0">
                      <a:pos x="155" y="83"/>
                    </a:cxn>
                    <a:cxn ang="0">
                      <a:pos x="146" y="99"/>
                    </a:cxn>
                    <a:cxn ang="0">
                      <a:pos x="126" y="107"/>
                    </a:cxn>
                    <a:cxn ang="0">
                      <a:pos x="105" y="113"/>
                    </a:cxn>
                    <a:cxn ang="0">
                      <a:pos x="86" y="116"/>
                    </a:cxn>
                    <a:cxn ang="0">
                      <a:pos x="69" y="116"/>
                    </a:cxn>
                    <a:cxn ang="0">
                      <a:pos x="41" y="111"/>
                    </a:cxn>
                    <a:cxn ang="0">
                      <a:pos x="21" y="106"/>
                    </a:cxn>
                    <a:cxn ang="0">
                      <a:pos x="9" y="98"/>
                    </a:cxn>
                    <a:cxn ang="0">
                      <a:pos x="2" y="89"/>
                    </a:cxn>
                    <a:cxn ang="0">
                      <a:pos x="0" y="78"/>
                    </a:cxn>
                    <a:cxn ang="0">
                      <a:pos x="2" y="60"/>
                    </a:cxn>
                    <a:cxn ang="0">
                      <a:pos x="9" y="11"/>
                    </a:cxn>
                    <a:cxn ang="0">
                      <a:pos x="83" y="0"/>
                    </a:cxn>
                  </a:cxnLst>
                  <a:rect l="0" t="0" r="r" b="b"/>
                  <a:pathLst>
                    <a:path w="156" h="117">
                      <a:moveTo>
                        <a:pt x="83" y="0"/>
                      </a:moveTo>
                      <a:lnTo>
                        <a:pt x="134" y="19"/>
                      </a:lnTo>
                      <a:lnTo>
                        <a:pt x="152" y="45"/>
                      </a:lnTo>
                      <a:lnTo>
                        <a:pt x="155" y="70"/>
                      </a:lnTo>
                      <a:lnTo>
                        <a:pt x="155" y="83"/>
                      </a:lnTo>
                      <a:lnTo>
                        <a:pt x="146" y="99"/>
                      </a:lnTo>
                      <a:lnTo>
                        <a:pt x="126" y="107"/>
                      </a:lnTo>
                      <a:lnTo>
                        <a:pt x="105" y="113"/>
                      </a:lnTo>
                      <a:lnTo>
                        <a:pt x="86" y="116"/>
                      </a:lnTo>
                      <a:lnTo>
                        <a:pt x="69" y="116"/>
                      </a:lnTo>
                      <a:lnTo>
                        <a:pt x="41" y="111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0" y="78"/>
                      </a:lnTo>
                      <a:lnTo>
                        <a:pt x="2" y="60"/>
                      </a:lnTo>
                      <a:lnTo>
                        <a:pt x="9" y="11"/>
                      </a:lnTo>
                      <a:lnTo>
                        <a:pt x="83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76" name="Freeform 28"/>
                <p:cNvSpPr>
                  <a:spLocks/>
                </p:cNvSpPr>
                <p:nvPr/>
              </p:nvSpPr>
              <p:spPr bwMode="auto">
                <a:xfrm>
                  <a:off x="5224" y="699"/>
                  <a:ext cx="88" cy="75"/>
                </a:xfrm>
                <a:custGeom>
                  <a:avLst/>
                  <a:gdLst/>
                  <a:ahLst/>
                  <a:cxnLst>
                    <a:cxn ang="0">
                      <a:pos x="0" y="69"/>
                    </a:cxn>
                    <a:cxn ang="0">
                      <a:pos x="11" y="0"/>
                    </a:cxn>
                    <a:cxn ang="0">
                      <a:pos x="54" y="5"/>
                    </a:cxn>
                    <a:cxn ang="0">
                      <a:pos x="87" y="9"/>
                    </a:cxn>
                    <a:cxn ang="0">
                      <a:pos x="78" y="74"/>
                    </a:cxn>
                    <a:cxn ang="0">
                      <a:pos x="75" y="59"/>
                    </a:cxn>
                    <a:cxn ang="0">
                      <a:pos x="65" y="48"/>
                    </a:cxn>
                    <a:cxn ang="0">
                      <a:pos x="47" y="44"/>
                    </a:cxn>
                    <a:cxn ang="0">
                      <a:pos x="27" y="45"/>
                    </a:cxn>
                    <a:cxn ang="0">
                      <a:pos x="11" y="52"/>
                    </a:cxn>
                    <a:cxn ang="0">
                      <a:pos x="0" y="69"/>
                    </a:cxn>
                  </a:cxnLst>
                  <a:rect l="0" t="0" r="r" b="b"/>
                  <a:pathLst>
                    <a:path w="88" h="75">
                      <a:moveTo>
                        <a:pt x="0" y="69"/>
                      </a:moveTo>
                      <a:lnTo>
                        <a:pt x="11" y="0"/>
                      </a:lnTo>
                      <a:lnTo>
                        <a:pt x="54" y="5"/>
                      </a:lnTo>
                      <a:lnTo>
                        <a:pt x="87" y="9"/>
                      </a:lnTo>
                      <a:lnTo>
                        <a:pt x="78" y="74"/>
                      </a:lnTo>
                      <a:lnTo>
                        <a:pt x="75" y="59"/>
                      </a:lnTo>
                      <a:lnTo>
                        <a:pt x="65" y="48"/>
                      </a:lnTo>
                      <a:lnTo>
                        <a:pt x="47" y="44"/>
                      </a:lnTo>
                      <a:lnTo>
                        <a:pt x="27" y="45"/>
                      </a:lnTo>
                      <a:lnTo>
                        <a:pt x="11" y="52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77" name="Freeform 29"/>
                <p:cNvSpPr>
                  <a:spLocks/>
                </p:cNvSpPr>
                <p:nvPr/>
              </p:nvSpPr>
              <p:spPr bwMode="auto">
                <a:xfrm>
                  <a:off x="5101" y="479"/>
                  <a:ext cx="319" cy="286"/>
                </a:xfrm>
                <a:custGeom>
                  <a:avLst/>
                  <a:gdLst/>
                  <a:ahLst/>
                  <a:cxnLst>
                    <a:cxn ang="0">
                      <a:pos x="1" y="275"/>
                    </a:cxn>
                    <a:cxn ang="0">
                      <a:pos x="3" y="254"/>
                    </a:cxn>
                    <a:cxn ang="0">
                      <a:pos x="12" y="235"/>
                    </a:cxn>
                    <a:cxn ang="0">
                      <a:pos x="19" y="219"/>
                    </a:cxn>
                    <a:cxn ang="0">
                      <a:pos x="24" y="194"/>
                    </a:cxn>
                    <a:cxn ang="0">
                      <a:pos x="30" y="161"/>
                    </a:cxn>
                    <a:cxn ang="0">
                      <a:pos x="34" y="126"/>
                    </a:cxn>
                    <a:cxn ang="0">
                      <a:pos x="37" y="94"/>
                    </a:cxn>
                    <a:cxn ang="0">
                      <a:pos x="39" y="67"/>
                    </a:cxn>
                    <a:cxn ang="0">
                      <a:pos x="40" y="43"/>
                    </a:cxn>
                    <a:cxn ang="0">
                      <a:pos x="48" y="29"/>
                    </a:cxn>
                    <a:cxn ang="0">
                      <a:pos x="63" y="16"/>
                    </a:cxn>
                    <a:cxn ang="0">
                      <a:pos x="78" y="9"/>
                    </a:cxn>
                    <a:cxn ang="0">
                      <a:pos x="102" y="2"/>
                    </a:cxn>
                    <a:cxn ang="0">
                      <a:pos x="129" y="0"/>
                    </a:cxn>
                    <a:cxn ang="0">
                      <a:pos x="171" y="0"/>
                    </a:cxn>
                    <a:cxn ang="0">
                      <a:pos x="208" y="2"/>
                    </a:cxn>
                    <a:cxn ang="0">
                      <a:pos x="244" y="9"/>
                    </a:cxn>
                    <a:cxn ang="0">
                      <a:pos x="277" y="21"/>
                    </a:cxn>
                    <a:cxn ang="0">
                      <a:pos x="298" y="35"/>
                    </a:cxn>
                    <a:cxn ang="0">
                      <a:pos x="310" y="47"/>
                    </a:cxn>
                    <a:cxn ang="0">
                      <a:pos x="318" y="61"/>
                    </a:cxn>
                    <a:cxn ang="0">
                      <a:pos x="316" y="75"/>
                    </a:cxn>
                    <a:cxn ang="0">
                      <a:pos x="313" y="89"/>
                    </a:cxn>
                    <a:cxn ang="0">
                      <a:pos x="303" y="104"/>
                    </a:cxn>
                    <a:cxn ang="0">
                      <a:pos x="295" y="123"/>
                    </a:cxn>
                    <a:cxn ang="0">
                      <a:pos x="291" y="149"/>
                    </a:cxn>
                    <a:cxn ang="0">
                      <a:pos x="288" y="176"/>
                    </a:cxn>
                    <a:cxn ang="0">
                      <a:pos x="283" y="200"/>
                    </a:cxn>
                    <a:cxn ang="0">
                      <a:pos x="282" y="235"/>
                    </a:cxn>
                    <a:cxn ang="0">
                      <a:pos x="280" y="265"/>
                    </a:cxn>
                    <a:cxn ang="0">
                      <a:pos x="280" y="285"/>
                    </a:cxn>
                    <a:cxn ang="0">
                      <a:pos x="270" y="260"/>
                    </a:cxn>
                    <a:cxn ang="0">
                      <a:pos x="250" y="248"/>
                    </a:cxn>
                    <a:cxn ang="0">
                      <a:pos x="232" y="241"/>
                    </a:cxn>
                    <a:cxn ang="0">
                      <a:pos x="210" y="236"/>
                    </a:cxn>
                    <a:cxn ang="0">
                      <a:pos x="175" y="229"/>
                    </a:cxn>
                    <a:cxn ang="0">
                      <a:pos x="141" y="228"/>
                    </a:cxn>
                    <a:cxn ang="0">
                      <a:pos x="121" y="228"/>
                    </a:cxn>
                    <a:cxn ang="0">
                      <a:pos x="90" y="230"/>
                    </a:cxn>
                    <a:cxn ang="0">
                      <a:pos x="54" y="237"/>
                    </a:cxn>
                    <a:cxn ang="0">
                      <a:pos x="31" y="246"/>
                    </a:cxn>
                    <a:cxn ang="0">
                      <a:pos x="16" y="255"/>
                    </a:cxn>
                    <a:cxn ang="0">
                      <a:pos x="0" y="268"/>
                    </a:cxn>
                  </a:cxnLst>
                  <a:rect l="0" t="0" r="r" b="b"/>
                  <a:pathLst>
                    <a:path w="319" h="286">
                      <a:moveTo>
                        <a:pt x="1" y="275"/>
                      </a:moveTo>
                      <a:lnTo>
                        <a:pt x="3" y="254"/>
                      </a:lnTo>
                      <a:lnTo>
                        <a:pt x="12" y="235"/>
                      </a:lnTo>
                      <a:lnTo>
                        <a:pt x="19" y="219"/>
                      </a:lnTo>
                      <a:lnTo>
                        <a:pt x="24" y="194"/>
                      </a:lnTo>
                      <a:lnTo>
                        <a:pt x="30" y="161"/>
                      </a:lnTo>
                      <a:lnTo>
                        <a:pt x="34" y="126"/>
                      </a:lnTo>
                      <a:lnTo>
                        <a:pt x="37" y="94"/>
                      </a:lnTo>
                      <a:lnTo>
                        <a:pt x="39" y="67"/>
                      </a:lnTo>
                      <a:lnTo>
                        <a:pt x="40" y="43"/>
                      </a:lnTo>
                      <a:lnTo>
                        <a:pt x="48" y="29"/>
                      </a:lnTo>
                      <a:lnTo>
                        <a:pt x="63" y="16"/>
                      </a:lnTo>
                      <a:lnTo>
                        <a:pt x="78" y="9"/>
                      </a:lnTo>
                      <a:lnTo>
                        <a:pt x="102" y="2"/>
                      </a:lnTo>
                      <a:lnTo>
                        <a:pt x="129" y="0"/>
                      </a:lnTo>
                      <a:lnTo>
                        <a:pt x="171" y="0"/>
                      </a:lnTo>
                      <a:lnTo>
                        <a:pt x="208" y="2"/>
                      </a:lnTo>
                      <a:lnTo>
                        <a:pt x="244" y="9"/>
                      </a:lnTo>
                      <a:lnTo>
                        <a:pt x="277" y="21"/>
                      </a:lnTo>
                      <a:lnTo>
                        <a:pt x="298" y="35"/>
                      </a:lnTo>
                      <a:lnTo>
                        <a:pt x="310" y="47"/>
                      </a:lnTo>
                      <a:lnTo>
                        <a:pt x="318" y="61"/>
                      </a:lnTo>
                      <a:lnTo>
                        <a:pt x="316" y="75"/>
                      </a:lnTo>
                      <a:lnTo>
                        <a:pt x="313" y="89"/>
                      </a:lnTo>
                      <a:lnTo>
                        <a:pt x="303" y="104"/>
                      </a:lnTo>
                      <a:lnTo>
                        <a:pt x="295" y="123"/>
                      </a:lnTo>
                      <a:lnTo>
                        <a:pt x="291" y="149"/>
                      </a:lnTo>
                      <a:lnTo>
                        <a:pt x="288" y="176"/>
                      </a:lnTo>
                      <a:lnTo>
                        <a:pt x="283" y="200"/>
                      </a:lnTo>
                      <a:lnTo>
                        <a:pt x="282" y="235"/>
                      </a:lnTo>
                      <a:lnTo>
                        <a:pt x="280" y="265"/>
                      </a:lnTo>
                      <a:lnTo>
                        <a:pt x="280" y="285"/>
                      </a:lnTo>
                      <a:lnTo>
                        <a:pt x="270" y="260"/>
                      </a:lnTo>
                      <a:lnTo>
                        <a:pt x="250" y="248"/>
                      </a:lnTo>
                      <a:lnTo>
                        <a:pt x="232" y="241"/>
                      </a:lnTo>
                      <a:lnTo>
                        <a:pt x="210" y="236"/>
                      </a:lnTo>
                      <a:lnTo>
                        <a:pt x="175" y="229"/>
                      </a:lnTo>
                      <a:lnTo>
                        <a:pt x="141" y="228"/>
                      </a:lnTo>
                      <a:lnTo>
                        <a:pt x="121" y="228"/>
                      </a:lnTo>
                      <a:lnTo>
                        <a:pt x="90" y="230"/>
                      </a:lnTo>
                      <a:lnTo>
                        <a:pt x="54" y="237"/>
                      </a:lnTo>
                      <a:lnTo>
                        <a:pt x="31" y="246"/>
                      </a:lnTo>
                      <a:lnTo>
                        <a:pt x="16" y="255"/>
                      </a:lnTo>
                      <a:lnTo>
                        <a:pt x="0" y="268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78" name="Freeform 30"/>
                <p:cNvSpPr>
                  <a:spLocks/>
                </p:cNvSpPr>
                <p:nvPr/>
              </p:nvSpPr>
              <p:spPr bwMode="auto">
                <a:xfrm>
                  <a:off x="4371" y="119"/>
                  <a:ext cx="832" cy="42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56"/>
                    </a:cxn>
                    <a:cxn ang="0">
                      <a:pos x="84" y="374"/>
                    </a:cxn>
                    <a:cxn ang="0">
                      <a:pos x="153" y="393"/>
                    </a:cxn>
                    <a:cxn ang="0">
                      <a:pos x="210" y="404"/>
                    </a:cxn>
                    <a:cxn ang="0">
                      <a:pos x="258" y="410"/>
                    </a:cxn>
                    <a:cxn ang="0">
                      <a:pos x="312" y="416"/>
                    </a:cxn>
                    <a:cxn ang="0">
                      <a:pos x="402" y="419"/>
                    </a:cxn>
                    <a:cxn ang="0">
                      <a:pos x="485" y="412"/>
                    </a:cxn>
                    <a:cxn ang="0">
                      <a:pos x="570" y="399"/>
                    </a:cxn>
                    <a:cxn ang="0">
                      <a:pos x="652" y="377"/>
                    </a:cxn>
                    <a:cxn ang="0">
                      <a:pos x="724" y="347"/>
                    </a:cxn>
                    <a:cxn ang="0">
                      <a:pos x="784" y="306"/>
                    </a:cxn>
                    <a:cxn ang="0">
                      <a:pos x="829" y="291"/>
                    </a:cxn>
                    <a:cxn ang="0">
                      <a:pos x="831" y="2"/>
                    </a:cxn>
                    <a:cxn ang="0">
                      <a:pos x="786" y="9"/>
                    </a:cxn>
                    <a:cxn ang="0">
                      <a:pos x="726" y="29"/>
                    </a:cxn>
                    <a:cxn ang="0">
                      <a:pos x="654" y="55"/>
                    </a:cxn>
                    <a:cxn ang="0">
                      <a:pos x="585" y="70"/>
                    </a:cxn>
                    <a:cxn ang="0">
                      <a:pos x="515" y="78"/>
                    </a:cxn>
                    <a:cxn ang="0">
                      <a:pos x="468" y="82"/>
                    </a:cxn>
                    <a:cxn ang="0">
                      <a:pos x="428" y="84"/>
                    </a:cxn>
                    <a:cxn ang="0">
                      <a:pos x="358" y="84"/>
                    </a:cxn>
                    <a:cxn ang="0">
                      <a:pos x="314" y="81"/>
                    </a:cxn>
                    <a:cxn ang="0">
                      <a:pos x="274" y="76"/>
                    </a:cxn>
                    <a:cxn ang="0">
                      <a:pos x="229" y="73"/>
                    </a:cxn>
                    <a:cxn ang="0">
                      <a:pos x="190" y="66"/>
                    </a:cxn>
                    <a:cxn ang="0">
                      <a:pos x="140" y="57"/>
                    </a:cxn>
                    <a:cxn ang="0">
                      <a:pos x="96" y="44"/>
                    </a:cxn>
                    <a:cxn ang="0">
                      <a:pos x="49" y="2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832" h="420">
                      <a:moveTo>
                        <a:pt x="0" y="0"/>
                      </a:moveTo>
                      <a:lnTo>
                        <a:pt x="0" y="356"/>
                      </a:lnTo>
                      <a:lnTo>
                        <a:pt x="84" y="374"/>
                      </a:lnTo>
                      <a:lnTo>
                        <a:pt x="153" y="393"/>
                      </a:lnTo>
                      <a:lnTo>
                        <a:pt x="210" y="404"/>
                      </a:lnTo>
                      <a:lnTo>
                        <a:pt x="258" y="410"/>
                      </a:lnTo>
                      <a:lnTo>
                        <a:pt x="312" y="416"/>
                      </a:lnTo>
                      <a:lnTo>
                        <a:pt x="402" y="419"/>
                      </a:lnTo>
                      <a:lnTo>
                        <a:pt x="485" y="412"/>
                      </a:lnTo>
                      <a:lnTo>
                        <a:pt x="570" y="399"/>
                      </a:lnTo>
                      <a:lnTo>
                        <a:pt x="652" y="377"/>
                      </a:lnTo>
                      <a:lnTo>
                        <a:pt x="724" y="347"/>
                      </a:lnTo>
                      <a:lnTo>
                        <a:pt x="784" y="306"/>
                      </a:lnTo>
                      <a:lnTo>
                        <a:pt x="829" y="291"/>
                      </a:lnTo>
                      <a:lnTo>
                        <a:pt x="831" y="2"/>
                      </a:lnTo>
                      <a:lnTo>
                        <a:pt x="786" y="9"/>
                      </a:lnTo>
                      <a:lnTo>
                        <a:pt x="726" y="29"/>
                      </a:lnTo>
                      <a:lnTo>
                        <a:pt x="654" y="55"/>
                      </a:lnTo>
                      <a:lnTo>
                        <a:pt x="585" y="70"/>
                      </a:lnTo>
                      <a:lnTo>
                        <a:pt x="515" y="78"/>
                      </a:lnTo>
                      <a:lnTo>
                        <a:pt x="468" y="82"/>
                      </a:lnTo>
                      <a:lnTo>
                        <a:pt x="428" y="84"/>
                      </a:lnTo>
                      <a:lnTo>
                        <a:pt x="358" y="84"/>
                      </a:lnTo>
                      <a:lnTo>
                        <a:pt x="314" y="81"/>
                      </a:lnTo>
                      <a:lnTo>
                        <a:pt x="274" y="76"/>
                      </a:lnTo>
                      <a:lnTo>
                        <a:pt x="229" y="73"/>
                      </a:lnTo>
                      <a:lnTo>
                        <a:pt x="190" y="66"/>
                      </a:lnTo>
                      <a:lnTo>
                        <a:pt x="140" y="57"/>
                      </a:lnTo>
                      <a:lnTo>
                        <a:pt x="96" y="44"/>
                      </a:lnTo>
                      <a:lnTo>
                        <a:pt x="49" y="2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2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79" name="Freeform 31"/>
              <p:cNvSpPr>
                <a:spLocks/>
              </p:cNvSpPr>
              <p:nvPr/>
            </p:nvSpPr>
            <p:spPr bwMode="auto">
              <a:xfrm>
                <a:off x="5217" y="774"/>
                <a:ext cx="156" cy="118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134" y="19"/>
                  </a:cxn>
                  <a:cxn ang="0">
                    <a:pos x="152" y="46"/>
                  </a:cxn>
                  <a:cxn ang="0">
                    <a:pos x="155" y="70"/>
                  </a:cxn>
                  <a:cxn ang="0">
                    <a:pos x="155" y="84"/>
                  </a:cxn>
                  <a:cxn ang="0">
                    <a:pos x="146" y="100"/>
                  </a:cxn>
                  <a:cxn ang="0">
                    <a:pos x="126" y="108"/>
                  </a:cxn>
                  <a:cxn ang="0">
                    <a:pos x="105" y="114"/>
                  </a:cxn>
                  <a:cxn ang="0">
                    <a:pos x="86" y="117"/>
                  </a:cxn>
                  <a:cxn ang="0">
                    <a:pos x="69" y="117"/>
                  </a:cxn>
                  <a:cxn ang="0">
                    <a:pos x="41" y="112"/>
                  </a:cxn>
                  <a:cxn ang="0">
                    <a:pos x="21" y="107"/>
                  </a:cxn>
                  <a:cxn ang="0">
                    <a:pos x="9" y="98"/>
                  </a:cxn>
                  <a:cxn ang="0">
                    <a:pos x="2" y="90"/>
                  </a:cxn>
                  <a:cxn ang="0">
                    <a:pos x="0" y="78"/>
                  </a:cxn>
                  <a:cxn ang="0">
                    <a:pos x="2" y="60"/>
                  </a:cxn>
                  <a:cxn ang="0">
                    <a:pos x="9" y="11"/>
                  </a:cxn>
                  <a:cxn ang="0">
                    <a:pos x="83" y="0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0" name="Freeform 32"/>
              <p:cNvSpPr>
                <a:spLocks/>
              </p:cNvSpPr>
              <p:nvPr/>
            </p:nvSpPr>
            <p:spPr bwMode="auto">
              <a:xfrm>
                <a:off x="5213" y="787"/>
                <a:ext cx="88" cy="74"/>
              </a:xfrm>
              <a:custGeom>
                <a:avLst/>
                <a:gdLst/>
                <a:ahLst/>
                <a:cxnLst>
                  <a:cxn ang="0">
                    <a:pos x="0" y="68"/>
                  </a:cxn>
                  <a:cxn ang="0">
                    <a:pos x="11" y="0"/>
                  </a:cxn>
                  <a:cxn ang="0">
                    <a:pos x="54" y="5"/>
                  </a:cxn>
                  <a:cxn ang="0">
                    <a:pos x="87" y="9"/>
                  </a:cxn>
                  <a:cxn ang="0">
                    <a:pos x="78" y="73"/>
                  </a:cxn>
                  <a:cxn ang="0">
                    <a:pos x="75" y="58"/>
                  </a:cxn>
                  <a:cxn ang="0">
                    <a:pos x="65" y="47"/>
                  </a:cxn>
                  <a:cxn ang="0">
                    <a:pos x="47" y="44"/>
                  </a:cxn>
                  <a:cxn ang="0">
                    <a:pos x="27" y="45"/>
                  </a:cxn>
                  <a:cxn ang="0">
                    <a:pos x="11" y="52"/>
                  </a:cxn>
                  <a:cxn ang="0">
                    <a:pos x="0" y="68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1" name="Freeform 33"/>
              <p:cNvSpPr>
                <a:spLocks/>
              </p:cNvSpPr>
              <p:nvPr/>
            </p:nvSpPr>
            <p:spPr bwMode="auto">
              <a:xfrm>
                <a:off x="423" y="765"/>
                <a:ext cx="156" cy="118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21" y="19"/>
                  </a:cxn>
                  <a:cxn ang="0">
                    <a:pos x="3" y="46"/>
                  </a:cxn>
                  <a:cxn ang="0">
                    <a:pos x="0" y="70"/>
                  </a:cxn>
                  <a:cxn ang="0">
                    <a:pos x="0" y="84"/>
                  </a:cxn>
                  <a:cxn ang="0">
                    <a:pos x="9" y="100"/>
                  </a:cxn>
                  <a:cxn ang="0">
                    <a:pos x="29" y="108"/>
                  </a:cxn>
                  <a:cxn ang="0">
                    <a:pos x="50" y="114"/>
                  </a:cxn>
                  <a:cxn ang="0">
                    <a:pos x="69" y="117"/>
                  </a:cxn>
                  <a:cxn ang="0">
                    <a:pos x="86" y="117"/>
                  </a:cxn>
                  <a:cxn ang="0">
                    <a:pos x="114" y="112"/>
                  </a:cxn>
                  <a:cxn ang="0">
                    <a:pos x="134" y="107"/>
                  </a:cxn>
                  <a:cxn ang="0">
                    <a:pos x="146" y="98"/>
                  </a:cxn>
                  <a:cxn ang="0">
                    <a:pos x="153" y="90"/>
                  </a:cxn>
                  <a:cxn ang="0">
                    <a:pos x="155" y="78"/>
                  </a:cxn>
                  <a:cxn ang="0">
                    <a:pos x="153" y="60"/>
                  </a:cxn>
                  <a:cxn ang="0">
                    <a:pos x="146" y="11"/>
                  </a:cxn>
                  <a:cxn ang="0">
                    <a:pos x="72" y="0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2" name="Freeform 34"/>
              <p:cNvSpPr>
                <a:spLocks/>
              </p:cNvSpPr>
              <p:nvPr/>
            </p:nvSpPr>
            <p:spPr bwMode="auto">
              <a:xfrm>
                <a:off x="495" y="779"/>
                <a:ext cx="88" cy="74"/>
              </a:xfrm>
              <a:custGeom>
                <a:avLst/>
                <a:gdLst/>
                <a:ahLst/>
                <a:cxnLst>
                  <a:cxn ang="0">
                    <a:pos x="87" y="67"/>
                  </a:cxn>
                  <a:cxn ang="0">
                    <a:pos x="76" y="0"/>
                  </a:cxn>
                  <a:cxn ang="0">
                    <a:pos x="33" y="5"/>
                  </a:cxn>
                  <a:cxn ang="0">
                    <a:pos x="0" y="8"/>
                  </a:cxn>
                  <a:cxn ang="0">
                    <a:pos x="9" y="73"/>
                  </a:cxn>
                  <a:cxn ang="0">
                    <a:pos x="12" y="57"/>
                  </a:cxn>
                  <a:cxn ang="0">
                    <a:pos x="22" y="47"/>
                  </a:cxn>
                  <a:cxn ang="0">
                    <a:pos x="40" y="43"/>
                  </a:cxn>
                  <a:cxn ang="0">
                    <a:pos x="60" y="44"/>
                  </a:cxn>
                  <a:cxn ang="0">
                    <a:pos x="76" y="51"/>
                  </a:cxn>
                  <a:cxn ang="0">
                    <a:pos x="87" y="67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3" name="Line 35"/>
              <p:cNvSpPr>
                <a:spLocks noChangeShapeType="1"/>
              </p:cNvSpPr>
              <p:nvPr/>
            </p:nvSpPr>
            <p:spPr bwMode="auto">
              <a:xfrm flipV="1">
                <a:off x="1968" y="350"/>
                <a:ext cx="192" cy="87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4" name="Freeform 36"/>
              <p:cNvSpPr>
                <a:spLocks/>
              </p:cNvSpPr>
              <p:nvPr/>
            </p:nvSpPr>
            <p:spPr bwMode="auto">
              <a:xfrm>
                <a:off x="1356" y="63"/>
                <a:ext cx="2967" cy="457"/>
              </a:xfrm>
              <a:custGeom>
                <a:avLst/>
                <a:gdLst/>
                <a:ahLst/>
                <a:cxnLst>
                  <a:cxn ang="0">
                    <a:pos x="0" y="122"/>
                  </a:cxn>
                  <a:cxn ang="0">
                    <a:pos x="207" y="78"/>
                  </a:cxn>
                  <a:cxn ang="0">
                    <a:pos x="442" y="48"/>
                  </a:cxn>
                  <a:cxn ang="0">
                    <a:pos x="640" y="32"/>
                  </a:cxn>
                  <a:cxn ang="0">
                    <a:pos x="897" y="16"/>
                  </a:cxn>
                  <a:cxn ang="0">
                    <a:pos x="1215" y="2"/>
                  </a:cxn>
                  <a:cxn ang="0">
                    <a:pos x="1392" y="0"/>
                  </a:cxn>
                  <a:cxn ang="0">
                    <a:pos x="1710" y="0"/>
                  </a:cxn>
                  <a:cxn ang="0">
                    <a:pos x="1997" y="10"/>
                  </a:cxn>
                  <a:cxn ang="0">
                    <a:pos x="2258" y="21"/>
                  </a:cxn>
                  <a:cxn ang="0">
                    <a:pos x="2493" y="38"/>
                  </a:cxn>
                  <a:cxn ang="0">
                    <a:pos x="2674" y="54"/>
                  </a:cxn>
                  <a:cxn ang="0">
                    <a:pos x="2828" y="73"/>
                  </a:cxn>
                  <a:cxn ang="0">
                    <a:pos x="2966" y="92"/>
                  </a:cxn>
                  <a:cxn ang="0">
                    <a:pos x="2966" y="456"/>
                  </a:cxn>
                  <a:cxn ang="0">
                    <a:pos x="2833" y="434"/>
                  </a:cxn>
                  <a:cxn ang="0">
                    <a:pos x="2563" y="399"/>
                  </a:cxn>
                  <a:cxn ang="0">
                    <a:pos x="2382" y="382"/>
                  </a:cxn>
                  <a:cxn ang="0">
                    <a:pos x="2134" y="366"/>
                  </a:cxn>
                  <a:cxn ang="0">
                    <a:pos x="1944" y="358"/>
                  </a:cxn>
                  <a:cxn ang="0">
                    <a:pos x="1746" y="350"/>
                  </a:cxn>
                  <a:cxn ang="0">
                    <a:pos x="1529" y="350"/>
                  </a:cxn>
                  <a:cxn ang="0">
                    <a:pos x="1295" y="350"/>
                  </a:cxn>
                  <a:cxn ang="0">
                    <a:pos x="1047" y="355"/>
                  </a:cxn>
                  <a:cxn ang="0">
                    <a:pos x="853" y="363"/>
                  </a:cxn>
                  <a:cxn ang="0">
                    <a:pos x="654" y="374"/>
                  </a:cxn>
                  <a:cxn ang="0">
                    <a:pos x="468" y="388"/>
                  </a:cxn>
                  <a:cxn ang="0">
                    <a:pos x="296" y="404"/>
                  </a:cxn>
                  <a:cxn ang="0">
                    <a:pos x="150" y="423"/>
                  </a:cxn>
                  <a:cxn ang="0">
                    <a:pos x="13" y="445"/>
                  </a:cxn>
                  <a:cxn ang="0">
                    <a:pos x="0" y="122"/>
                  </a:cxn>
                </a:cxnLst>
                <a:rect l="0" t="0" r="r" b="b"/>
                <a:pathLst>
                  <a:path w="2967" h="457">
                    <a:moveTo>
                      <a:pt x="0" y="122"/>
                    </a:moveTo>
                    <a:lnTo>
                      <a:pt x="207" y="78"/>
                    </a:lnTo>
                    <a:lnTo>
                      <a:pt x="442" y="48"/>
                    </a:lnTo>
                    <a:lnTo>
                      <a:pt x="640" y="32"/>
                    </a:lnTo>
                    <a:lnTo>
                      <a:pt x="897" y="16"/>
                    </a:lnTo>
                    <a:lnTo>
                      <a:pt x="1215" y="2"/>
                    </a:lnTo>
                    <a:lnTo>
                      <a:pt x="1392" y="0"/>
                    </a:lnTo>
                    <a:lnTo>
                      <a:pt x="1710" y="0"/>
                    </a:lnTo>
                    <a:lnTo>
                      <a:pt x="1997" y="10"/>
                    </a:lnTo>
                    <a:lnTo>
                      <a:pt x="2258" y="21"/>
                    </a:lnTo>
                    <a:lnTo>
                      <a:pt x="2493" y="38"/>
                    </a:lnTo>
                    <a:lnTo>
                      <a:pt x="2674" y="54"/>
                    </a:lnTo>
                    <a:lnTo>
                      <a:pt x="2828" y="73"/>
                    </a:lnTo>
                    <a:lnTo>
                      <a:pt x="2966" y="92"/>
                    </a:lnTo>
                    <a:lnTo>
                      <a:pt x="2966" y="456"/>
                    </a:lnTo>
                    <a:lnTo>
                      <a:pt x="2833" y="434"/>
                    </a:lnTo>
                    <a:lnTo>
                      <a:pt x="2563" y="399"/>
                    </a:lnTo>
                    <a:lnTo>
                      <a:pt x="2382" y="382"/>
                    </a:lnTo>
                    <a:lnTo>
                      <a:pt x="2134" y="366"/>
                    </a:lnTo>
                    <a:lnTo>
                      <a:pt x="1944" y="358"/>
                    </a:lnTo>
                    <a:lnTo>
                      <a:pt x="1746" y="350"/>
                    </a:lnTo>
                    <a:lnTo>
                      <a:pt x="1529" y="350"/>
                    </a:lnTo>
                    <a:lnTo>
                      <a:pt x="1295" y="350"/>
                    </a:lnTo>
                    <a:lnTo>
                      <a:pt x="1047" y="355"/>
                    </a:lnTo>
                    <a:lnTo>
                      <a:pt x="853" y="363"/>
                    </a:lnTo>
                    <a:lnTo>
                      <a:pt x="654" y="374"/>
                    </a:lnTo>
                    <a:lnTo>
                      <a:pt x="468" y="388"/>
                    </a:lnTo>
                    <a:lnTo>
                      <a:pt x="296" y="404"/>
                    </a:lnTo>
                    <a:lnTo>
                      <a:pt x="150" y="423"/>
                    </a:lnTo>
                    <a:lnTo>
                      <a:pt x="13" y="445"/>
                    </a:lnTo>
                    <a:lnTo>
                      <a:pt x="0" y="122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5" name="Freeform 37"/>
              <p:cNvSpPr>
                <a:spLocks/>
              </p:cNvSpPr>
              <p:nvPr/>
            </p:nvSpPr>
            <p:spPr bwMode="auto">
              <a:xfrm>
                <a:off x="555" y="159"/>
                <a:ext cx="823" cy="431"/>
              </a:xfrm>
              <a:custGeom>
                <a:avLst/>
                <a:gdLst/>
                <a:ahLst/>
                <a:cxnLst>
                  <a:cxn ang="0">
                    <a:pos x="815" y="27"/>
                  </a:cxn>
                  <a:cxn ang="0">
                    <a:pos x="822" y="350"/>
                  </a:cxn>
                  <a:cxn ang="0">
                    <a:pos x="746" y="382"/>
                  </a:cxn>
                  <a:cxn ang="0">
                    <a:pos x="676" y="404"/>
                  </a:cxn>
                  <a:cxn ang="0">
                    <a:pos x="619" y="415"/>
                  </a:cxn>
                  <a:cxn ang="0">
                    <a:pos x="571" y="421"/>
                  </a:cxn>
                  <a:cxn ang="0">
                    <a:pos x="517" y="427"/>
                  </a:cxn>
                  <a:cxn ang="0">
                    <a:pos x="427" y="430"/>
                  </a:cxn>
                  <a:cxn ang="0">
                    <a:pos x="344" y="423"/>
                  </a:cxn>
                  <a:cxn ang="0">
                    <a:pos x="259" y="410"/>
                  </a:cxn>
                  <a:cxn ang="0">
                    <a:pos x="177" y="388"/>
                  </a:cxn>
                  <a:cxn ang="0">
                    <a:pos x="105" y="358"/>
                  </a:cxn>
                  <a:cxn ang="0">
                    <a:pos x="41" y="325"/>
                  </a:cxn>
                  <a:cxn ang="0">
                    <a:pos x="0" y="294"/>
                  </a:cxn>
                  <a:cxn ang="0">
                    <a:pos x="0" y="0"/>
                  </a:cxn>
                  <a:cxn ang="0">
                    <a:pos x="46" y="25"/>
                  </a:cxn>
                  <a:cxn ang="0">
                    <a:pos x="105" y="47"/>
                  </a:cxn>
                  <a:cxn ang="0">
                    <a:pos x="175" y="66"/>
                  </a:cxn>
                  <a:cxn ang="0">
                    <a:pos x="244" y="81"/>
                  </a:cxn>
                  <a:cxn ang="0">
                    <a:pos x="314" y="89"/>
                  </a:cxn>
                  <a:cxn ang="0">
                    <a:pos x="361" y="93"/>
                  </a:cxn>
                  <a:cxn ang="0">
                    <a:pos x="401" y="95"/>
                  </a:cxn>
                  <a:cxn ang="0">
                    <a:pos x="471" y="95"/>
                  </a:cxn>
                  <a:cxn ang="0">
                    <a:pos x="515" y="92"/>
                  </a:cxn>
                  <a:cxn ang="0">
                    <a:pos x="555" y="87"/>
                  </a:cxn>
                  <a:cxn ang="0">
                    <a:pos x="600" y="84"/>
                  </a:cxn>
                  <a:cxn ang="0">
                    <a:pos x="640" y="76"/>
                  </a:cxn>
                  <a:cxn ang="0">
                    <a:pos x="689" y="67"/>
                  </a:cxn>
                  <a:cxn ang="0">
                    <a:pos x="733" y="55"/>
                  </a:cxn>
                  <a:cxn ang="0">
                    <a:pos x="777" y="41"/>
                  </a:cxn>
                  <a:cxn ang="0">
                    <a:pos x="815" y="27"/>
                  </a:cxn>
                </a:cxnLst>
                <a:rect l="0" t="0" r="r" b="b"/>
                <a:pathLst>
                  <a:path w="823" h="431">
                    <a:moveTo>
                      <a:pt x="815" y="27"/>
                    </a:moveTo>
                    <a:lnTo>
                      <a:pt x="822" y="350"/>
                    </a:lnTo>
                    <a:lnTo>
                      <a:pt x="746" y="382"/>
                    </a:lnTo>
                    <a:lnTo>
                      <a:pt x="676" y="404"/>
                    </a:lnTo>
                    <a:lnTo>
                      <a:pt x="619" y="415"/>
                    </a:lnTo>
                    <a:lnTo>
                      <a:pt x="571" y="421"/>
                    </a:lnTo>
                    <a:lnTo>
                      <a:pt x="517" y="427"/>
                    </a:lnTo>
                    <a:lnTo>
                      <a:pt x="427" y="430"/>
                    </a:lnTo>
                    <a:lnTo>
                      <a:pt x="344" y="423"/>
                    </a:lnTo>
                    <a:lnTo>
                      <a:pt x="259" y="410"/>
                    </a:lnTo>
                    <a:lnTo>
                      <a:pt x="177" y="388"/>
                    </a:lnTo>
                    <a:lnTo>
                      <a:pt x="105" y="358"/>
                    </a:lnTo>
                    <a:lnTo>
                      <a:pt x="41" y="325"/>
                    </a:lnTo>
                    <a:lnTo>
                      <a:pt x="0" y="294"/>
                    </a:lnTo>
                    <a:lnTo>
                      <a:pt x="0" y="0"/>
                    </a:lnTo>
                    <a:lnTo>
                      <a:pt x="46" y="25"/>
                    </a:lnTo>
                    <a:lnTo>
                      <a:pt x="105" y="47"/>
                    </a:lnTo>
                    <a:lnTo>
                      <a:pt x="175" y="66"/>
                    </a:lnTo>
                    <a:lnTo>
                      <a:pt x="244" y="81"/>
                    </a:lnTo>
                    <a:lnTo>
                      <a:pt x="314" y="89"/>
                    </a:lnTo>
                    <a:lnTo>
                      <a:pt x="361" y="93"/>
                    </a:lnTo>
                    <a:lnTo>
                      <a:pt x="401" y="95"/>
                    </a:lnTo>
                    <a:lnTo>
                      <a:pt x="471" y="95"/>
                    </a:lnTo>
                    <a:lnTo>
                      <a:pt x="515" y="92"/>
                    </a:lnTo>
                    <a:lnTo>
                      <a:pt x="555" y="87"/>
                    </a:lnTo>
                    <a:lnTo>
                      <a:pt x="600" y="84"/>
                    </a:lnTo>
                    <a:lnTo>
                      <a:pt x="640" y="76"/>
                    </a:lnTo>
                    <a:lnTo>
                      <a:pt x="689" y="67"/>
                    </a:lnTo>
                    <a:lnTo>
                      <a:pt x="733" y="55"/>
                    </a:lnTo>
                    <a:lnTo>
                      <a:pt x="777" y="41"/>
                    </a:lnTo>
                    <a:lnTo>
                      <a:pt x="815" y="2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6" name="Freeform 38"/>
              <p:cNvSpPr>
                <a:spLocks/>
              </p:cNvSpPr>
              <p:nvPr/>
            </p:nvSpPr>
            <p:spPr bwMode="auto">
              <a:xfrm>
                <a:off x="102" y="573"/>
                <a:ext cx="551" cy="340"/>
              </a:xfrm>
              <a:custGeom>
                <a:avLst/>
                <a:gdLst/>
                <a:ahLst/>
                <a:cxnLst>
                  <a:cxn ang="0">
                    <a:pos x="16" y="53"/>
                  </a:cxn>
                  <a:cxn ang="0">
                    <a:pos x="0" y="122"/>
                  </a:cxn>
                  <a:cxn ang="0">
                    <a:pos x="10" y="146"/>
                  </a:cxn>
                  <a:cxn ang="0">
                    <a:pos x="33" y="184"/>
                  </a:cxn>
                  <a:cxn ang="0">
                    <a:pos x="57" y="217"/>
                  </a:cxn>
                  <a:cxn ang="0">
                    <a:pos x="85" y="244"/>
                  </a:cxn>
                  <a:cxn ang="0">
                    <a:pos x="120" y="271"/>
                  </a:cxn>
                  <a:cxn ang="0">
                    <a:pos x="153" y="290"/>
                  </a:cxn>
                  <a:cxn ang="0">
                    <a:pos x="189" y="309"/>
                  </a:cxn>
                  <a:cxn ang="0">
                    <a:pos x="235" y="325"/>
                  </a:cxn>
                  <a:cxn ang="0">
                    <a:pos x="270" y="333"/>
                  </a:cxn>
                  <a:cxn ang="0">
                    <a:pos x="312" y="339"/>
                  </a:cxn>
                  <a:cxn ang="0">
                    <a:pos x="351" y="339"/>
                  </a:cxn>
                  <a:cxn ang="0">
                    <a:pos x="393" y="334"/>
                  </a:cxn>
                  <a:cxn ang="0">
                    <a:pos x="436" y="322"/>
                  </a:cxn>
                  <a:cxn ang="0">
                    <a:pos x="475" y="303"/>
                  </a:cxn>
                  <a:cxn ang="0">
                    <a:pos x="498" y="287"/>
                  </a:cxn>
                  <a:cxn ang="0">
                    <a:pos x="526" y="263"/>
                  </a:cxn>
                  <a:cxn ang="0">
                    <a:pos x="541" y="243"/>
                  </a:cxn>
                  <a:cxn ang="0">
                    <a:pos x="550" y="227"/>
                  </a:cxn>
                  <a:cxn ang="0">
                    <a:pos x="550" y="209"/>
                  </a:cxn>
                  <a:cxn ang="0">
                    <a:pos x="544" y="187"/>
                  </a:cxn>
                  <a:cxn ang="0">
                    <a:pos x="532" y="171"/>
                  </a:cxn>
                  <a:cxn ang="0">
                    <a:pos x="523" y="135"/>
                  </a:cxn>
                  <a:cxn ang="0">
                    <a:pos x="519" y="116"/>
                  </a:cxn>
                  <a:cxn ang="0">
                    <a:pos x="267" y="133"/>
                  </a:cxn>
                  <a:cxn ang="0">
                    <a:pos x="234" y="126"/>
                  </a:cxn>
                  <a:cxn ang="0">
                    <a:pos x="193" y="114"/>
                  </a:cxn>
                  <a:cxn ang="0">
                    <a:pos x="162" y="97"/>
                  </a:cxn>
                  <a:cxn ang="0">
                    <a:pos x="129" y="77"/>
                  </a:cxn>
                  <a:cxn ang="0">
                    <a:pos x="97" y="48"/>
                  </a:cxn>
                  <a:cxn ang="0">
                    <a:pos x="78" y="24"/>
                  </a:cxn>
                  <a:cxn ang="0">
                    <a:pos x="60" y="0"/>
                  </a:cxn>
                  <a:cxn ang="0">
                    <a:pos x="16" y="53"/>
                  </a:cxn>
                </a:cxnLst>
                <a:rect l="0" t="0" r="r" b="b"/>
                <a:pathLst>
                  <a:path w="551" h="340">
                    <a:moveTo>
                      <a:pt x="16" y="53"/>
                    </a:moveTo>
                    <a:lnTo>
                      <a:pt x="0" y="122"/>
                    </a:lnTo>
                    <a:lnTo>
                      <a:pt x="10" y="146"/>
                    </a:lnTo>
                    <a:lnTo>
                      <a:pt x="33" y="184"/>
                    </a:lnTo>
                    <a:lnTo>
                      <a:pt x="57" y="217"/>
                    </a:lnTo>
                    <a:lnTo>
                      <a:pt x="85" y="244"/>
                    </a:lnTo>
                    <a:lnTo>
                      <a:pt x="120" y="271"/>
                    </a:lnTo>
                    <a:lnTo>
                      <a:pt x="153" y="290"/>
                    </a:lnTo>
                    <a:lnTo>
                      <a:pt x="189" y="309"/>
                    </a:lnTo>
                    <a:lnTo>
                      <a:pt x="235" y="325"/>
                    </a:lnTo>
                    <a:lnTo>
                      <a:pt x="270" y="333"/>
                    </a:lnTo>
                    <a:lnTo>
                      <a:pt x="312" y="339"/>
                    </a:lnTo>
                    <a:lnTo>
                      <a:pt x="351" y="339"/>
                    </a:lnTo>
                    <a:lnTo>
                      <a:pt x="393" y="334"/>
                    </a:lnTo>
                    <a:lnTo>
                      <a:pt x="436" y="322"/>
                    </a:lnTo>
                    <a:lnTo>
                      <a:pt x="475" y="303"/>
                    </a:lnTo>
                    <a:lnTo>
                      <a:pt x="498" y="287"/>
                    </a:lnTo>
                    <a:lnTo>
                      <a:pt x="526" y="263"/>
                    </a:lnTo>
                    <a:lnTo>
                      <a:pt x="541" y="243"/>
                    </a:lnTo>
                    <a:lnTo>
                      <a:pt x="550" y="227"/>
                    </a:lnTo>
                    <a:lnTo>
                      <a:pt x="550" y="209"/>
                    </a:lnTo>
                    <a:lnTo>
                      <a:pt x="544" y="187"/>
                    </a:lnTo>
                    <a:lnTo>
                      <a:pt x="532" y="171"/>
                    </a:lnTo>
                    <a:lnTo>
                      <a:pt x="523" y="135"/>
                    </a:lnTo>
                    <a:lnTo>
                      <a:pt x="519" y="116"/>
                    </a:lnTo>
                    <a:lnTo>
                      <a:pt x="267" y="133"/>
                    </a:lnTo>
                    <a:lnTo>
                      <a:pt x="234" y="126"/>
                    </a:lnTo>
                    <a:lnTo>
                      <a:pt x="193" y="114"/>
                    </a:lnTo>
                    <a:lnTo>
                      <a:pt x="162" y="97"/>
                    </a:lnTo>
                    <a:lnTo>
                      <a:pt x="129" y="77"/>
                    </a:lnTo>
                    <a:lnTo>
                      <a:pt x="97" y="48"/>
                    </a:lnTo>
                    <a:lnTo>
                      <a:pt x="78" y="24"/>
                    </a:lnTo>
                    <a:lnTo>
                      <a:pt x="60" y="0"/>
                    </a:lnTo>
                    <a:lnTo>
                      <a:pt x="16" y="53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7" name="Freeform 39"/>
              <p:cNvSpPr>
                <a:spLocks/>
              </p:cNvSpPr>
              <p:nvPr/>
            </p:nvSpPr>
            <p:spPr bwMode="auto">
              <a:xfrm>
                <a:off x="82" y="160"/>
                <a:ext cx="475" cy="552"/>
              </a:xfrm>
              <a:custGeom>
                <a:avLst/>
                <a:gdLst/>
                <a:ahLst/>
                <a:cxnLst>
                  <a:cxn ang="0">
                    <a:pos x="474" y="0"/>
                  </a:cxn>
                  <a:cxn ang="0">
                    <a:pos x="474" y="294"/>
                  </a:cxn>
                  <a:cxn ang="0">
                    <a:pos x="446" y="291"/>
                  </a:cxn>
                  <a:cxn ang="0">
                    <a:pos x="411" y="293"/>
                  </a:cxn>
                  <a:cxn ang="0">
                    <a:pos x="353" y="299"/>
                  </a:cxn>
                  <a:cxn ang="0">
                    <a:pos x="296" y="310"/>
                  </a:cxn>
                  <a:cxn ang="0">
                    <a:pos x="243" y="323"/>
                  </a:cxn>
                  <a:cxn ang="0">
                    <a:pos x="200" y="339"/>
                  </a:cxn>
                  <a:cxn ang="0">
                    <a:pos x="149" y="364"/>
                  </a:cxn>
                  <a:cxn ang="0">
                    <a:pos x="110" y="390"/>
                  </a:cxn>
                  <a:cxn ang="0">
                    <a:pos x="81" y="415"/>
                  </a:cxn>
                  <a:cxn ang="0">
                    <a:pos x="60" y="439"/>
                  </a:cxn>
                  <a:cxn ang="0">
                    <a:pos x="47" y="461"/>
                  </a:cxn>
                  <a:cxn ang="0">
                    <a:pos x="35" y="488"/>
                  </a:cxn>
                  <a:cxn ang="0">
                    <a:pos x="30" y="513"/>
                  </a:cxn>
                  <a:cxn ang="0">
                    <a:pos x="23" y="551"/>
                  </a:cxn>
                  <a:cxn ang="0">
                    <a:pos x="17" y="518"/>
                  </a:cxn>
                  <a:cxn ang="0">
                    <a:pos x="8" y="481"/>
                  </a:cxn>
                  <a:cxn ang="0">
                    <a:pos x="5" y="453"/>
                  </a:cxn>
                  <a:cxn ang="0">
                    <a:pos x="0" y="420"/>
                  </a:cxn>
                  <a:cxn ang="0">
                    <a:pos x="2" y="393"/>
                  </a:cxn>
                  <a:cxn ang="0">
                    <a:pos x="8" y="361"/>
                  </a:cxn>
                  <a:cxn ang="0">
                    <a:pos x="15" y="317"/>
                  </a:cxn>
                  <a:cxn ang="0">
                    <a:pos x="30" y="279"/>
                  </a:cxn>
                  <a:cxn ang="0">
                    <a:pos x="50" y="238"/>
                  </a:cxn>
                  <a:cxn ang="0">
                    <a:pos x="75" y="196"/>
                  </a:cxn>
                  <a:cxn ang="0">
                    <a:pos x="111" y="152"/>
                  </a:cxn>
                  <a:cxn ang="0">
                    <a:pos x="152" y="116"/>
                  </a:cxn>
                  <a:cxn ang="0">
                    <a:pos x="188" y="87"/>
                  </a:cxn>
                  <a:cxn ang="0">
                    <a:pos x="233" y="60"/>
                  </a:cxn>
                  <a:cxn ang="0">
                    <a:pos x="279" y="40"/>
                  </a:cxn>
                  <a:cxn ang="0">
                    <a:pos x="333" y="21"/>
                  </a:cxn>
                  <a:cxn ang="0">
                    <a:pos x="380" y="10"/>
                  </a:cxn>
                  <a:cxn ang="0">
                    <a:pos x="435" y="3"/>
                  </a:cxn>
                  <a:cxn ang="0">
                    <a:pos x="474" y="0"/>
                  </a:cxn>
                </a:cxnLst>
                <a:rect l="0" t="0" r="r" b="b"/>
                <a:pathLst>
                  <a:path w="475" h="552">
                    <a:moveTo>
                      <a:pt x="474" y="0"/>
                    </a:moveTo>
                    <a:lnTo>
                      <a:pt x="474" y="294"/>
                    </a:lnTo>
                    <a:lnTo>
                      <a:pt x="446" y="291"/>
                    </a:lnTo>
                    <a:lnTo>
                      <a:pt x="411" y="293"/>
                    </a:lnTo>
                    <a:lnTo>
                      <a:pt x="353" y="299"/>
                    </a:lnTo>
                    <a:lnTo>
                      <a:pt x="296" y="310"/>
                    </a:lnTo>
                    <a:lnTo>
                      <a:pt x="243" y="323"/>
                    </a:lnTo>
                    <a:lnTo>
                      <a:pt x="200" y="339"/>
                    </a:lnTo>
                    <a:lnTo>
                      <a:pt x="149" y="364"/>
                    </a:lnTo>
                    <a:lnTo>
                      <a:pt x="110" y="390"/>
                    </a:lnTo>
                    <a:lnTo>
                      <a:pt x="81" y="415"/>
                    </a:lnTo>
                    <a:lnTo>
                      <a:pt x="60" y="439"/>
                    </a:lnTo>
                    <a:lnTo>
                      <a:pt x="47" y="461"/>
                    </a:lnTo>
                    <a:lnTo>
                      <a:pt x="35" y="488"/>
                    </a:lnTo>
                    <a:lnTo>
                      <a:pt x="30" y="513"/>
                    </a:lnTo>
                    <a:lnTo>
                      <a:pt x="23" y="551"/>
                    </a:lnTo>
                    <a:lnTo>
                      <a:pt x="17" y="518"/>
                    </a:lnTo>
                    <a:lnTo>
                      <a:pt x="8" y="481"/>
                    </a:lnTo>
                    <a:lnTo>
                      <a:pt x="5" y="453"/>
                    </a:lnTo>
                    <a:lnTo>
                      <a:pt x="0" y="420"/>
                    </a:lnTo>
                    <a:lnTo>
                      <a:pt x="2" y="393"/>
                    </a:lnTo>
                    <a:lnTo>
                      <a:pt x="8" y="361"/>
                    </a:lnTo>
                    <a:lnTo>
                      <a:pt x="15" y="317"/>
                    </a:lnTo>
                    <a:lnTo>
                      <a:pt x="30" y="279"/>
                    </a:lnTo>
                    <a:lnTo>
                      <a:pt x="50" y="238"/>
                    </a:lnTo>
                    <a:lnTo>
                      <a:pt x="75" y="196"/>
                    </a:lnTo>
                    <a:lnTo>
                      <a:pt x="111" y="152"/>
                    </a:lnTo>
                    <a:lnTo>
                      <a:pt x="152" y="116"/>
                    </a:lnTo>
                    <a:lnTo>
                      <a:pt x="188" y="87"/>
                    </a:lnTo>
                    <a:lnTo>
                      <a:pt x="233" y="60"/>
                    </a:lnTo>
                    <a:lnTo>
                      <a:pt x="279" y="40"/>
                    </a:lnTo>
                    <a:lnTo>
                      <a:pt x="333" y="21"/>
                    </a:lnTo>
                    <a:lnTo>
                      <a:pt x="380" y="10"/>
                    </a:lnTo>
                    <a:lnTo>
                      <a:pt x="435" y="3"/>
                    </a:lnTo>
                    <a:lnTo>
                      <a:pt x="474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8" name="Freeform 40"/>
              <p:cNvSpPr>
                <a:spLocks/>
              </p:cNvSpPr>
              <p:nvPr/>
            </p:nvSpPr>
            <p:spPr bwMode="auto">
              <a:xfrm>
                <a:off x="370" y="727"/>
                <a:ext cx="156" cy="118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21" y="19"/>
                  </a:cxn>
                  <a:cxn ang="0">
                    <a:pos x="3" y="46"/>
                  </a:cxn>
                  <a:cxn ang="0">
                    <a:pos x="0" y="70"/>
                  </a:cxn>
                  <a:cxn ang="0">
                    <a:pos x="0" y="84"/>
                  </a:cxn>
                  <a:cxn ang="0">
                    <a:pos x="9" y="100"/>
                  </a:cxn>
                  <a:cxn ang="0">
                    <a:pos x="29" y="108"/>
                  </a:cxn>
                  <a:cxn ang="0">
                    <a:pos x="50" y="114"/>
                  </a:cxn>
                  <a:cxn ang="0">
                    <a:pos x="69" y="117"/>
                  </a:cxn>
                  <a:cxn ang="0">
                    <a:pos x="86" y="117"/>
                  </a:cxn>
                  <a:cxn ang="0">
                    <a:pos x="114" y="112"/>
                  </a:cxn>
                  <a:cxn ang="0">
                    <a:pos x="134" y="107"/>
                  </a:cxn>
                  <a:cxn ang="0">
                    <a:pos x="146" y="98"/>
                  </a:cxn>
                  <a:cxn ang="0">
                    <a:pos x="153" y="90"/>
                  </a:cxn>
                  <a:cxn ang="0">
                    <a:pos x="155" y="78"/>
                  </a:cxn>
                  <a:cxn ang="0">
                    <a:pos x="153" y="60"/>
                  </a:cxn>
                  <a:cxn ang="0">
                    <a:pos x="146" y="11"/>
                  </a:cxn>
                  <a:cxn ang="0">
                    <a:pos x="72" y="0"/>
                  </a:cxn>
                </a:cxnLst>
                <a:rect l="0" t="0" r="r" b="b"/>
                <a:pathLst>
                  <a:path w="156" h="118">
                    <a:moveTo>
                      <a:pt x="72" y="0"/>
                    </a:moveTo>
                    <a:lnTo>
                      <a:pt x="21" y="19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0" y="84"/>
                    </a:lnTo>
                    <a:lnTo>
                      <a:pt x="9" y="100"/>
                    </a:lnTo>
                    <a:lnTo>
                      <a:pt x="29" y="108"/>
                    </a:lnTo>
                    <a:lnTo>
                      <a:pt x="50" y="114"/>
                    </a:lnTo>
                    <a:lnTo>
                      <a:pt x="69" y="117"/>
                    </a:lnTo>
                    <a:lnTo>
                      <a:pt x="86" y="117"/>
                    </a:lnTo>
                    <a:lnTo>
                      <a:pt x="114" y="112"/>
                    </a:lnTo>
                    <a:lnTo>
                      <a:pt x="134" y="107"/>
                    </a:lnTo>
                    <a:lnTo>
                      <a:pt x="146" y="98"/>
                    </a:lnTo>
                    <a:lnTo>
                      <a:pt x="153" y="90"/>
                    </a:lnTo>
                    <a:lnTo>
                      <a:pt x="155" y="78"/>
                    </a:lnTo>
                    <a:lnTo>
                      <a:pt x="153" y="60"/>
                    </a:lnTo>
                    <a:lnTo>
                      <a:pt x="146" y="11"/>
                    </a:lnTo>
                    <a:lnTo>
                      <a:pt x="72" y="0"/>
                    </a:lnTo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9" name="Freeform 41"/>
              <p:cNvSpPr>
                <a:spLocks/>
              </p:cNvSpPr>
              <p:nvPr/>
            </p:nvSpPr>
            <p:spPr bwMode="auto">
              <a:xfrm>
                <a:off x="442" y="741"/>
                <a:ext cx="88" cy="74"/>
              </a:xfrm>
              <a:custGeom>
                <a:avLst/>
                <a:gdLst/>
                <a:ahLst/>
                <a:cxnLst>
                  <a:cxn ang="0">
                    <a:pos x="87" y="67"/>
                  </a:cxn>
                  <a:cxn ang="0">
                    <a:pos x="76" y="0"/>
                  </a:cxn>
                  <a:cxn ang="0">
                    <a:pos x="33" y="5"/>
                  </a:cxn>
                  <a:cxn ang="0">
                    <a:pos x="0" y="8"/>
                  </a:cxn>
                  <a:cxn ang="0">
                    <a:pos x="9" y="73"/>
                  </a:cxn>
                  <a:cxn ang="0">
                    <a:pos x="12" y="57"/>
                  </a:cxn>
                  <a:cxn ang="0">
                    <a:pos x="22" y="47"/>
                  </a:cxn>
                  <a:cxn ang="0">
                    <a:pos x="40" y="43"/>
                  </a:cxn>
                  <a:cxn ang="0">
                    <a:pos x="60" y="44"/>
                  </a:cxn>
                  <a:cxn ang="0">
                    <a:pos x="76" y="51"/>
                  </a:cxn>
                  <a:cxn ang="0">
                    <a:pos x="87" y="67"/>
                  </a:cxn>
                </a:cxnLst>
                <a:rect l="0" t="0" r="r" b="b"/>
                <a:pathLst>
                  <a:path w="88" h="74">
                    <a:moveTo>
                      <a:pt x="87" y="67"/>
                    </a:moveTo>
                    <a:lnTo>
                      <a:pt x="76" y="0"/>
                    </a:lnTo>
                    <a:lnTo>
                      <a:pt x="33" y="5"/>
                    </a:lnTo>
                    <a:lnTo>
                      <a:pt x="0" y="8"/>
                    </a:lnTo>
                    <a:lnTo>
                      <a:pt x="9" y="73"/>
                    </a:lnTo>
                    <a:lnTo>
                      <a:pt x="12" y="57"/>
                    </a:lnTo>
                    <a:lnTo>
                      <a:pt x="22" y="47"/>
                    </a:lnTo>
                    <a:lnTo>
                      <a:pt x="40" y="43"/>
                    </a:lnTo>
                    <a:lnTo>
                      <a:pt x="60" y="44"/>
                    </a:lnTo>
                    <a:lnTo>
                      <a:pt x="76" y="51"/>
                    </a:lnTo>
                    <a:lnTo>
                      <a:pt x="87" y="67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0" name="Freeform 42"/>
              <p:cNvSpPr>
                <a:spLocks/>
              </p:cNvSpPr>
              <p:nvPr/>
            </p:nvSpPr>
            <p:spPr bwMode="auto">
              <a:xfrm>
                <a:off x="334" y="520"/>
                <a:ext cx="319" cy="286"/>
              </a:xfrm>
              <a:custGeom>
                <a:avLst/>
                <a:gdLst/>
                <a:ahLst/>
                <a:cxnLst>
                  <a:cxn ang="0">
                    <a:pos x="317" y="275"/>
                  </a:cxn>
                  <a:cxn ang="0">
                    <a:pos x="315" y="254"/>
                  </a:cxn>
                  <a:cxn ang="0">
                    <a:pos x="306" y="235"/>
                  </a:cxn>
                  <a:cxn ang="0">
                    <a:pos x="299" y="219"/>
                  </a:cxn>
                  <a:cxn ang="0">
                    <a:pos x="294" y="194"/>
                  </a:cxn>
                  <a:cxn ang="0">
                    <a:pos x="288" y="161"/>
                  </a:cxn>
                  <a:cxn ang="0">
                    <a:pos x="284" y="126"/>
                  </a:cxn>
                  <a:cxn ang="0">
                    <a:pos x="281" y="94"/>
                  </a:cxn>
                  <a:cxn ang="0">
                    <a:pos x="279" y="67"/>
                  </a:cxn>
                  <a:cxn ang="0">
                    <a:pos x="278" y="43"/>
                  </a:cxn>
                  <a:cxn ang="0">
                    <a:pos x="270" y="29"/>
                  </a:cxn>
                  <a:cxn ang="0">
                    <a:pos x="255" y="16"/>
                  </a:cxn>
                  <a:cxn ang="0">
                    <a:pos x="240" y="9"/>
                  </a:cxn>
                  <a:cxn ang="0">
                    <a:pos x="216" y="2"/>
                  </a:cxn>
                  <a:cxn ang="0">
                    <a:pos x="189" y="0"/>
                  </a:cxn>
                  <a:cxn ang="0">
                    <a:pos x="147" y="0"/>
                  </a:cxn>
                  <a:cxn ang="0">
                    <a:pos x="110" y="2"/>
                  </a:cxn>
                  <a:cxn ang="0">
                    <a:pos x="74" y="9"/>
                  </a:cxn>
                  <a:cxn ang="0">
                    <a:pos x="41" y="21"/>
                  </a:cxn>
                  <a:cxn ang="0">
                    <a:pos x="20" y="35"/>
                  </a:cxn>
                  <a:cxn ang="0">
                    <a:pos x="8" y="47"/>
                  </a:cxn>
                  <a:cxn ang="0">
                    <a:pos x="0" y="61"/>
                  </a:cxn>
                  <a:cxn ang="0">
                    <a:pos x="2" y="75"/>
                  </a:cxn>
                  <a:cxn ang="0">
                    <a:pos x="5" y="89"/>
                  </a:cxn>
                  <a:cxn ang="0">
                    <a:pos x="15" y="104"/>
                  </a:cxn>
                  <a:cxn ang="0">
                    <a:pos x="23" y="123"/>
                  </a:cxn>
                  <a:cxn ang="0">
                    <a:pos x="27" y="149"/>
                  </a:cxn>
                  <a:cxn ang="0">
                    <a:pos x="30" y="176"/>
                  </a:cxn>
                  <a:cxn ang="0">
                    <a:pos x="35" y="200"/>
                  </a:cxn>
                  <a:cxn ang="0">
                    <a:pos x="36" y="235"/>
                  </a:cxn>
                  <a:cxn ang="0">
                    <a:pos x="38" y="265"/>
                  </a:cxn>
                  <a:cxn ang="0">
                    <a:pos x="38" y="285"/>
                  </a:cxn>
                  <a:cxn ang="0">
                    <a:pos x="48" y="260"/>
                  </a:cxn>
                  <a:cxn ang="0">
                    <a:pos x="68" y="248"/>
                  </a:cxn>
                  <a:cxn ang="0">
                    <a:pos x="86" y="241"/>
                  </a:cxn>
                  <a:cxn ang="0">
                    <a:pos x="108" y="236"/>
                  </a:cxn>
                  <a:cxn ang="0">
                    <a:pos x="143" y="229"/>
                  </a:cxn>
                  <a:cxn ang="0">
                    <a:pos x="177" y="228"/>
                  </a:cxn>
                  <a:cxn ang="0">
                    <a:pos x="197" y="228"/>
                  </a:cxn>
                  <a:cxn ang="0">
                    <a:pos x="228" y="230"/>
                  </a:cxn>
                  <a:cxn ang="0">
                    <a:pos x="264" y="237"/>
                  </a:cxn>
                  <a:cxn ang="0">
                    <a:pos x="287" y="246"/>
                  </a:cxn>
                  <a:cxn ang="0">
                    <a:pos x="302" y="255"/>
                  </a:cxn>
                  <a:cxn ang="0">
                    <a:pos x="318" y="268"/>
                  </a:cxn>
                </a:cxnLst>
                <a:rect l="0" t="0" r="r" b="b"/>
                <a:pathLst>
                  <a:path w="319" h="286">
                    <a:moveTo>
                      <a:pt x="317" y="275"/>
                    </a:moveTo>
                    <a:lnTo>
                      <a:pt x="315" y="254"/>
                    </a:lnTo>
                    <a:lnTo>
                      <a:pt x="306" y="235"/>
                    </a:lnTo>
                    <a:lnTo>
                      <a:pt x="299" y="219"/>
                    </a:lnTo>
                    <a:lnTo>
                      <a:pt x="294" y="194"/>
                    </a:lnTo>
                    <a:lnTo>
                      <a:pt x="288" y="161"/>
                    </a:lnTo>
                    <a:lnTo>
                      <a:pt x="284" y="126"/>
                    </a:lnTo>
                    <a:lnTo>
                      <a:pt x="281" y="94"/>
                    </a:lnTo>
                    <a:lnTo>
                      <a:pt x="279" y="67"/>
                    </a:lnTo>
                    <a:lnTo>
                      <a:pt x="278" y="43"/>
                    </a:lnTo>
                    <a:lnTo>
                      <a:pt x="270" y="29"/>
                    </a:lnTo>
                    <a:lnTo>
                      <a:pt x="255" y="16"/>
                    </a:lnTo>
                    <a:lnTo>
                      <a:pt x="240" y="9"/>
                    </a:lnTo>
                    <a:lnTo>
                      <a:pt x="216" y="2"/>
                    </a:lnTo>
                    <a:lnTo>
                      <a:pt x="189" y="0"/>
                    </a:lnTo>
                    <a:lnTo>
                      <a:pt x="147" y="0"/>
                    </a:lnTo>
                    <a:lnTo>
                      <a:pt x="110" y="2"/>
                    </a:lnTo>
                    <a:lnTo>
                      <a:pt x="74" y="9"/>
                    </a:lnTo>
                    <a:lnTo>
                      <a:pt x="41" y="21"/>
                    </a:lnTo>
                    <a:lnTo>
                      <a:pt x="20" y="35"/>
                    </a:lnTo>
                    <a:lnTo>
                      <a:pt x="8" y="47"/>
                    </a:lnTo>
                    <a:lnTo>
                      <a:pt x="0" y="61"/>
                    </a:lnTo>
                    <a:lnTo>
                      <a:pt x="2" y="75"/>
                    </a:lnTo>
                    <a:lnTo>
                      <a:pt x="5" y="89"/>
                    </a:lnTo>
                    <a:lnTo>
                      <a:pt x="15" y="104"/>
                    </a:lnTo>
                    <a:lnTo>
                      <a:pt x="23" y="123"/>
                    </a:lnTo>
                    <a:lnTo>
                      <a:pt x="27" y="149"/>
                    </a:lnTo>
                    <a:lnTo>
                      <a:pt x="30" y="176"/>
                    </a:lnTo>
                    <a:lnTo>
                      <a:pt x="35" y="200"/>
                    </a:lnTo>
                    <a:lnTo>
                      <a:pt x="36" y="235"/>
                    </a:lnTo>
                    <a:lnTo>
                      <a:pt x="38" y="265"/>
                    </a:lnTo>
                    <a:lnTo>
                      <a:pt x="38" y="285"/>
                    </a:lnTo>
                    <a:lnTo>
                      <a:pt x="48" y="260"/>
                    </a:lnTo>
                    <a:lnTo>
                      <a:pt x="68" y="248"/>
                    </a:lnTo>
                    <a:lnTo>
                      <a:pt x="86" y="241"/>
                    </a:lnTo>
                    <a:lnTo>
                      <a:pt x="108" y="236"/>
                    </a:lnTo>
                    <a:lnTo>
                      <a:pt x="143" y="229"/>
                    </a:lnTo>
                    <a:lnTo>
                      <a:pt x="177" y="228"/>
                    </a:lnTo>
                    <a:lnTo>
                      <a:pt x="197" y="228"/>
                    </a:lnTo>
                    <a:lnTo>
                      <a:pt x="228" y="230"/>
                    </a:lnTo>
                    <a:lnTo>
                      <a:pt x="264" y="237"/>
                    </a:lnTo>
                    <a:lnTo>
                      <a:pt x="287" y="246"/>
                    </a:lnTo>
                    <a:lnTo>
                      <a:pt x="302" y="255"/>
                    </a:lnTo>
                    <a:lnTo>
                      <a:pt x="318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1" name="Freeform 43"/>
              <p:cNvSpPr>
                <a:spLocks/>
              </p:cNvSpPr>
              <p:nvPr/>
            </p:nvSpPr>
            <p:spPr bwMode="auto">
              <a:xfrm>
                <a:off x="5049" y="578"/>
                <a:ext cx="551" cy="335"/>
              </a:xfrm>
              <a:custGeom>
                <a:avLst/>
                <a:gdLst/>
                <a:ahLst/>
                <a:cxnLst>
                  <a:cxn ang="0">
                    <a:pos x="534" y="48"/>
                  </a:cxn>
                  <a:cxn ang="0">
                    <a:pos x="550" y="117"/>
                  </a:cxn>
                  <a:cxn ang="0">
                    <a:pos x="540" y="142"/>
                  </a:cxn>
                  <a:cxn ang="0">
                    <a:pos x="517" y="179"/>
                  </a:cxn>
                  <a:cxn ang="0">
                    <a:pos x="493" y="212"/>
                  </a:cxn>
                  <a:cxn ang="0">
                    <a:pos x="465" y="239"/>
                  </a:cxn>
                  <a:cxn ang="0">
                    <a:pos x="430" y="267"/>
                  </a:cxn>
                  <a:cxn ang="0">
                    <a:pos x="397" y="286"/>
                  </a:cxn>
                  <a:cxn ang="0">
                    <a:pos x="361" y="304"/>
                  </a:cxn>
                  <a:cxn ang="0">
                    <a:pos x="315" y="320"/>
                  </a:cxn>
                  <a:cxn ang="0">
                    <a:pos x="280" y="328"/>
                  </a:cxn>
                  <a:cxn ang="0">
                    <a:pos x="238" y="334"/>
                  </a:cxn>
                  <a:cxn ang="0">
                    <a:pos x="199" y="334"/>
                  </a:cxn>
                  <a:cxn ang="0">
                    <a:pos x="157" y="329"/>
                  </a:cxn>
                  <a:cxn ang="0">
                    <a:pos x="114" y="317"/>
                  </a:cxn>
                  <a:cxn ang="0">
                    <a:pos x="75" y="298"/>
                  </a:cxn>
                  <a:cxn ang="0">
                    <a:pos x="52" y="282"/>
                  </a:cxn>
                  <a:cxn ang="0">
                    <a:pos x="24" y="258"/>
                  </a:cxn>
                  <a:cxn ang="0">
                    <a:pos x="9" y="238"/>
                  </a:cxn>
                  <a:cxn ang="0">
                    <a:pos x="0" y="222"/>
                  </a:cxn>
                  <a:cxn ang="0">
                    <a:pos x="0" y="204"/>
                  </a:cxn>
                  <a:cxn ang="0">
                    <a:pos x="6" y="182"/>
                  </a:cxn>
                  <a:cxn ang="0">
                    <a:pos x="18" y="166"/>
                  </a:cxn>
                  <a:cxn ang="0">
                    <a:pos x="27" y="131"/>
                  </a:cxn>
                  <a:cxn ang="0">
                    <a:pos x="31" y="112"/>
                  </a:cxn>
                  <a:cxn ang="0">
                    <a:pos x="283" y="128"/>
                  </a:cxn>
                  <a:cxn ang="0">
                    <a:pos x="316" y="122"/>
                  </a:cxn>
                  <a:cxn ang="0">
                    <a:pos x="357" y="109"/>
                  </a:cxn>
                  <a:cxn ang="0">
                    <a:pos x="388" y="93"/>
                  </a:cxn>
                  <a:cxn ang="0">
                    <a:pos x="421" y="73"/>
                  </a:cxn>
                  <a:cxn ang="0">
                    <a:pos x="453" y="44"/>
                  </a:cxn>
                  <a:cxn ang="0">
                    <a:pos x="472" y="19"/>
                  </a:cxn>
                  <a:cxn ang="0">
                    <a:pos x="486" y="0"/>
                  </a:cxn>
                  <a:cxn ang="0">
                    <a:pos x="534" y="48"/>
                  </a:cxn>
                </a:cxnLst>
                <a:rect l="0" t="0" r="r" b="b"/>
                <a:pathLst>
                  <a:path w="551" h="335">
                    <a:moveTo>
                      <a:pt x="534" y="48"/>
                    </a:moveTo>
                    <a:lnTo>
                      <a:pt x="550" y="117"/>
                    </a:lnTo>
                    <a:lnTo>
                      <a:pt x="540" y="142"/>
                    </a:lnTo>
                    <a:lnTo>
                      <a:pt x="517" y="179"/>
                    </a:lnTo>
                    <a:lnTo>
                      <a:pt x="493" y="212"/>
                    </a:lnTo>
                    <a:lnTo>
                      <a:pt x="465" y="239"/>
                    </a:lnTo>
                    <a:lnTo>
                      <a:pt x="430" y="267"/>
                    </a:lnTo>
                    <a:lnTo>
                      <a:pt x="397" y="286"/>
                    </a:lnTo>
                    <a:lnTo>
                      <a:pt x="361" y="304"/>
                    </a:lnTo>
                    <a:lnTo>
                      <a:pt x="315" y="320"/>
                    </a:lnTo>
                    <a:lnTo>
                      <a:pt x="280" y="328"/>
                    </a:lnTo>
                    <a:lnTo>
                      <a:pt x="238" y="334"/>
                    </a:lnTo>
                    <a:lnTo>
                      <a:pt x="199" y="334"/>
                    </a:lnTo>
                    <a:lnTo>
                      <a:pt x="157" y="329"/>
                    </a:lnTo>
                    <a:lnTo>
                      <a:pt x="114" y="317"/>
                    </a:lnTo>
                    <a:lnTo>
                      <a:pt x="75" y="298"/>
                    </a:lnTo>
                    <a:lnTo>
                      <a:pt x="52" y="282"/>
                    </a:lnTo>
                    <a:lnTo>
                      <a:pt x="24" y="258"/>
                    </a:lnTo>
                    <a:lnTo>
                      <a:pt x="9" y="238"/>
                    </a:lnTo>
                    <a:lnTo>
                      <a:pt x="0" y="222"/>
                    </a:lnTo>
                    <a:lnTo>
                      <a:pt x="0" y="204"/>
                    </a:lnTo>
                    <a:lnTo>
                      <a:pt x="6" y="182"/>
                    </a:lnTo>
                    <a:lnTo>
                      <a:pt x="18" y="166"/>
                    </a:lnTo>
                    <a:lnTo>
                      <a:pt x="27" y="131"/>
                    </a:lnTo>
                    <a:lnTo>
                      <a:pt x="31" y="112"/>
                    </a:lnTo>
                    <a:lnTo>
                      <a:pt x="283" y="128"/>
                    </a:lnTo>
                    <a:lnTo>
                      <a:pt x="316" y="122"/>
                    </a:lnTo>
                    <a:lnTo>
                      <a:pt x="357" y="109"/>
                    </a:lnTo>
                    <a:lnTo>
                      <a:pt x="388" y="93"/>
                    </a:lnTo>
                    <a:lnTo>
                      <a:pt x="421" y="73"/>
                    </a:lnTo>
                    <a:lnTo>
                      <a:pt x="453" y="44"/>
                    </a:lnTo>
                    <a:lnTo>
                      <a:pt x="472" y="19"/>
                    </a:lnTo>
                    <a:lnTo>
                      <a:pt x="486" y="0"/>
                    </a:lnTo>
                    <a:lnTo>
                      <a:pt x="534" y="4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2" name="Freeform 44"/>
              <p:cNvSpPr>
                <a:spLocks/>
              </p:cNvSpPr>
              <p:nvPr/>
            </p:nvSpPr>
            <p:spPr bwMode="auto">
              <a:xfrm>
                <a:off x="5145" y="160"/>
                <a:ext cx="475" cy="55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94"/>
                  </a:cxn>
                  <a:cxn ang="0">
                    <a:pos x="28" y="291"/>
                  </a:cxn>
                  <a:cxn ang="0">
                    <a:pos x="63" y="293"/>
                  </a:cxn>
                  <a:cxn ang="0">
                    <a:pos x="121" y="299"/>
                  </a:cxn>
                  <a:cxn ang="0">
                    <a:pos x="178" y="310"/>
                  </a:cxn>
                  <a:cxn ang="0">
                    <a:pos x="231" y="323"/>
                  </a:cxn>
                  <a:cxn ang="0">
                    <a:pos x="274" y="339"/>
                  </a:cxn>
                  <a:cxn ang="0">
                    <a:pos x="325" y="364"/>
                  </a:cxn>
                  <a:cxn ang="0">
                    <a:pos x="364" y="390"/>
                  </a:cxn>
                  <a:cxn ang="0">
                    <a:pos x="393" y="415"/>
                  </a:cxn>
                  <a:cxn ang="0">
                    <a:pos x="414" y="439"/>
                  </a:cxn>
                  <a:cxn ang="0">
                    <a:pos x="427" y="461"/>
                  </a:cxn>
                  <a:cxn ang="0">
                    <a:pos x="439" y="488"/>
                  </a:cxn>
                  <a:cxn ang="0">
                    <a:pos x="444" y="513"/>
                  </a:cxn>
                  <a:cxn ang="0">
                    <a:pos x="451" y="551"/>
                  </a:cxn>
                  <a:cxn ang="0">
                    <a:pos x="457" y="518"/>
                  </a:cxn>
                  <a:cxn ang="0">
                    <a:pos x="466" y="481"/>
                  </a:cxn>
                  <a:cxn ang="0">
                    <a:pos x="469" y="453"/>
                  </a:cxn>
                  <a:cxn ang="0">
                    <a:pos x="474" y="420"/>
                  </a:cxn>
                  <a:cxn ang="0">
                    <a:pos x="472" y="393"/>
                  </a:cxn>
                  <a:cxn ang="0">
                    <a:pos x="466" y="361"/>
                  </a:cxn>
                  <a:cxn ang="0">
                    <a:pos x="459" y="317"/>
                  </a:cxn>
                  <a:cxn ang="0">
                    <a:pos x="444" y="279"/>
                  </a:cxn>
                  <a:cxn ang="0">
                    <a:pos x="424" y="238"/>
                  </a:cxn>
                  <a:cxn ang="0">
                    <a:pos x="399" y="196"/>
                  </a:cxn>
                  <a:cxn ang="0">
                    <a:pos x="363" y="152"/>
                  </a:cxn>
                  <a:cxn ang="0">
                    <a:pos x="322" y="116"/>
                  </a:cxn>
                  <a:cxn ang="0">
                    <a:pos x="286" y="87"/>
                  </a:cxn>
                  <a:cxn ang="0">
                    <a:pos x="241" y="60"/>
                  </a:cxn>
                  <a:cxn ang="0">
                    <a:pos x="195" y="40"/>
                  </a:cxn>
                  <a:cxn ang="0">
                    <a:pos x="141" y="21"/>
                  </a:cxn>
                  <a:cxn ang="0">
                    <a:pos x="94" y="10"/>
                  </a:cxn>
                  <a:cxn ang="0">
                    <a:pos x="39" y="3"/>
                  </a:cxn>
                  <a:cxn ang="0">
                    <a:pos x="0" y="0"/>
                  </a:cxn>
                </a:cxnLst>
                <a:rect l="0" t="0" r="r" b="b"/>
                <a:pathLst>
                  <a:path w="475" h="552">
                    <a:moveTo>
                      <a:pt x="0" y="0"/>
                    </a:moveTo>
                    <a:lnTo>
                      <a:pt x="0" y="294"/>
                    </a:lnTo>
                    <a:lnTo>
                      <a:pt x="28" y="291"/>
                    </a:lnTo>
                    <a:lnTo>
                      <a:pt x="63" y="293"/>
                    </a:lnTo>
                    <a:lnTo>
                      <a:pt x="121" y="299"/>
                    </a:lnTo>
                    <a:lnTo>
                      <a:pt x="178" y="310"/>
                    </a:lnTo>
                    <a:lnTo>
                      <a:pt x="231" y="323"/>
                    </a:lnTo>
                    <a:lnTo>
                      <a:pt x="274" y="339"/>
                    </a:lnTo>
                    <a:lnTo>
                      <a:pt x="325" y="364"/>
                    </a:lnTo>
                    <a:lnTo>
                      <a:pt x="364" y="390"/>
                    </a:lnTo>
                    <a:lnTo>
                      <a:pt x="393" y="415"/>
                    </a:lnTo>
                    <a:lnTo>
                      <a:pt x="414" y="439"/>
                    </a:lnTo>
                    <a:lnTo>
                      <a:pt x="427" y="461"/>
                    </a:lnTo>
                    <a:lnTo>
                      <a:pt x="439" y="488"/>
                    </a:lnTo>
                    <a:lnTo>
                      <a:pt x="444" y="513"/>
                    </a:lnTo>
                    <a:lnTo>
                      <a:pt x="451" y="551"/>
                    </a:lnTo>
                    <a:lnTo>
                      <a:pt x="457" y="518"/>
                    </a:lnTo>
                    <a:lnTo>
                      <a:pt x="466" y="481"/>
                    </a:lnTo>
                    <a:lnTo>
                      <a:pt x="469" y="453"/>
                    </a:lnTo>
                    <a:lnTo>
                      <a:pt x="474" y="420"/>
                    </a:lnTo>
                    <a:lnTo>
                      <a:pt x="472" y="393"/>
                    </a:lnTo>
                    <a:lnTo>
                      <a:pt x="466" y="361"/>
                    </a:lnTo>
                    <a:lnTo>
                      <a:pt x="459" y="317"/>
                    </a:lnTo>
                    <a:lnTo>
                      <a:pt x="444" y="279"/>
                    </a:lnTo>
                    <a:lnTo>
                      <a:pt x="424" y="238"/>
                    </a:lnTo>
                    <a:lnTo>
                      <a:pt x="399" y="196"/>
                    </a:lnTo>
                    <a:lnTo>
                      <a:pt x="363" y="152"/>
                    </a:lnTo>
                    <a:lnTo>
                      <a:pt x="322" y="116"/>
                    </a:lnTo>
                    <a:lnTo>
                      <a:pt x="286" y="87"/>
                    </a:lnTo>
                    <a:lnTo>
                      <a:pt x="241" y="60"/>
                    </a:lnTo>
                    <a:lnTo>
                      <a:pt x="195" y="40"/>
                    </a:lnTo>
                    <a:lnTo>
                      <a:pt x="141" y="21"/>
                    </a:lnTo>
                    <a:lnTo>
                      <a:pt x="94" y="10"/>
                    </a:lnTo>
                    <a:lnTo>
                      <a:pt x="39" y="3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3" name="Freeform 45"/>
              <p:cNvSpPr>
                <a:spLocks/>
              </p:cNvSpPr>
              <p:nvPr/>
            </p:nvSpPr>
            <p:spPr bwMode="auto">
              <a:xfrm>
                <a:off x="5176" y="727"/>
                <a:ext cx="156" cy="118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134" y="19"/>
                  </a:cxn>
                  <a:cxn ang="0">
                    <a:pos x="152" y="46"/>
                  </a:cxn>
                  <a:cxn ang="0">
                    <a:pos x="155" y="70"/>
                  </a:cxn>
                  <a:cxn ang="0">
                    <a:pos x="155" y="84"/>
                  </a:cxn>
                  <a:cxn ang="0">
                    <a:pos x="146" y="100"/>
                  </a:cxn>
                  <a:cxn ang="0">
                    <a:pos x="126" y="108"/>
                  </a:cxn>
                  <a:cxn ang="0">
                    <a:pos x="105" y="114"/>
                  </a:cxn>
                  <a:cxn ang="0">
                    <a:pos x="86" y="117"/>
                  </a:cxn>
                  <a:cxn ang="0">
                    <a:pos x="69" y="117"/>
                  </a:cxn>
                  <a:cxn ang="0">
                    <a:pos x="41" y="112"/>
                  </a:cxn>
                  <a:cxn ang="0">
                    <a:pos x="21" y="107"/>
                  </a:cxn>
                  <a:cxn ang="0">
                    <a:pos x="9" y="98"/>
                  </a:cxn>
                  <a:cxn ang="0">
                    <a:pos x="2" y="90"/>
                  </a:cxn>
                  <a:cxn ang="0">
                    <a:pos x="0" y="78"/>
                  </a:cxn>
                  <a:cxn ang="0">
                    <a:pos x="2" y="60"/>
                  </a:cxn>
                  <a:cxn ang="0">
                    <a:pos x="9" y="11"/>
                  </a:cxn>
                  <a:cxn ang="0">
                    <a:pos x="83" y="0"/>
                  </a:cxn>
                </a:cxnLst>
                <a:rect l="0" t="0" r="r" b="b"/>
                <a:pathLst>
                  <a:path w="156" h="118">
                    <a:moveTo>
                      <a:pt x="83" y="0"/>
                    </a:moveTo>
                    <a:lnTo>
                      <a:pt x="134" y="19"/>
                    </a:lnTo>
                    <a:lnTo>
                      <a:pt x="152" y="46"/>
                    </a:lnTo>
                    <a:lnTo>
                      <a:pt x="155" y="70"/>
                    </a:lnTo>
                    <a:lnTo>
                      <a:pt x="155" y="84"/>
                    </a:lnTo>
                    <a:lnTo>
                      <a:pt x="146" y="100"/>
                    </a:lnTo>
                    <a:lnTo>
                      <a:pt x="126" y="108"/>
                    </a:lnTo>
                    <a:lnTo>
                      <a:pt x="105" y="114"/>
                    </a:lnTo>
                    <a:lnTo>
                      <a:pt x="86" y="117"/>
                    </a:lnTo>
                    <a:lnTo>
                      <a:pt x="69" y="117"/>
                    </a:lnTo>
                    <a:lnTo>
                      <a:pt x="41" y="112"/>
                    </a:lnTo>
                    <a:lnTo>
                      <a:pt x="21" y="107"/>
                    </a:lnTo>
                    <a:lnTo>
                      <a:pt x="9" y="98"/>
                    </a:lnTo>
                    <a:lnTo>
                      <a:pt x="2" y="90"/>
                    </a:lnTo>
                    <a:lnTo>
                      <a:pt x="0" y="78"/>
                    </a:lnTo>
                    <a:lnTo>
                      <a:pt x="2" y="60"/>
                    </a:lnTo>
                    <a:lnTo>
                      <a:pt x="9" y="11"/>
                    </a:lnTo>
                    <a:lnTo>
                      <a:pt x="83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4" name="Freeform 46"/>
              <p:cNvSpPr>
                <a:spLocks/>
              </p:cNvSpPr>
              <p:nvPr/>
            </p:nvSpPr>
            <p:spPr bwMode="auto">
              <a:xfrm>
                <a:off x="5172" y="740"/>
                <a:ext cx="88" cy="74"/>
              </a:xfrm>
              <a:custGeom>
                <a:avLst/>
                <a:gdLst/>
                <a:ahLst/>
                <a:cxnLst>
                  <a:cxn ang="0">
                    <a:pos x="0" y="68"/>
                  </a:cxn>
                  <a:cxn ang="0">
                    <a:pos x="11" y="0"/>
                  </a:cxn>
                  <a:cxn ang="0">
                    <a:pos x="54" y="5"/>
                  </a:cxn>
                  <a:cxn ang="0">
                    <a:pos x="87" y="9"/>
                  </a:cxn>
                  <a:cxn ang="0">
                    <a:pos x="78" y="73"/>
                  </a:cxn>
                  <a:cxn ang="0">
                    <a:pos x="75" y="58"/>
                  </a:cxn>
                  <a:cxn ang="0">
                    <a:pos x="65" y="47"/>
                  </a:cxn>
                  <a:cxn ang="0">
                    <a:pos x="47" y="44"/>
                  </a:cxn>
                  <a:cxn ang="0">
                    <a:pos x="27" y="45"/>
                  </a:cxn>
                  <a:cxn ang="0">
                    <a:pos x="11" y="52"/>
                  </a:cxn>
                  <a:cxn ang="0">
                    <a:pos x="0" y="68"/>
                  </a:cxn>
                </a:cxnLst>
                <a:rect l="0" t="0" r="r" b="b"/>
                <a:pathLst>
                  <a:path w="88" h="74">
                    <a:moveTo>
                      <a:pt x="0" y="68"/>
                    </a:moveTo>
                    <a:lnTo>
                      <a:pt x="11" y="0"/>
                    </a:lnTo>
                    <a:lnTo>
                      <a:pt x="54" y="5"/>
                    </a:lnTo>
                    <a:lnTo>
                      <a:pt x="87" y="9"/>
                    </a:lnTo>
                    <a:lnTo>
                      <a:pt x="78" y="73"/>
                    </a:lnTo>
                    <a:lnTo>
                      <a:pt x="75" y="58"/>
                    </a:lnTo>
                    <a:lnTo>
                      <a:pt x="65" y="47"/>
                    </a:lnTo>
                    <a:lnTo>
                      <a:pt x="47" y="44"/>
                    </a:lnTo>
                    <a:lnTo>
                      <a:pt x="27" y="45"/>
                    </a:lnTo>
                    <a:lnTo>
                      <a:pt x="11" y="52"/>
                    </a:lnTo>
                    <a:lnTo>
                      <a:pt x="0" y="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5" name="Freeform 47"/>
              <p:cNvSpPr>
                <a:spLocks/>
              </p:cNvSpPr>
              <p:nvPr/>
            </p:nvSpPr>
            <p:spPr bwMode="auto">
              <a:xfrm>
                <a:off x="5049" y="520"/>
                <a:ext cx="319" cy="286"/>
              </a:xfrm>
              <a:custGeom>
                <a:avLst/>
                <a:gdLst/>
                <a:ahLst/>
                <a:cxnLst>
                  <a:cxn ang="0">
                    <a:pos x="1" y="275"/>
                  </a:cxn>
                  <a:cxn ang="0">
                    <a:pos x="3" y="254"/>
                  </a:cxn>
                  <a:cxn ang="0">
                    <a:pos x="12" y="235"/>
                  </a:cxn>
                  <a:cxn ang="0">
                    <a:pos x="19" y="219"/>
                  </a:cxn>
                  <a:cxn ang="0">
                    <a:pos x="24" y="194"/>
                  </a:cxn>
                  <a:cxn ang="0">
                    <a:pos x="30" y="161"/>
                  </a:cxn>
                  <a:cxn ang="0">
                    <a:pos x="34" y="126"/>
                  </a:cxn>
                  <a:cxn ang="0">
                    <a:pos x="37" y="94"/>
                  </a:cxn>
                  <a:cxn ang="0">
                    <a:pos x="39" y="67"/>
                  </a:cxn>
                  <a:cxn ang="0">
                    <a:pos x="40" y="43"/>
                  </a:cxn>
                  <a:cxn ang="0">
                    <a:pos x="48" y="29"/>
                  </a:cxn>
                  <a:cxn ang="0">
                    <a:pos x="63" y="16"/>
                  </a:cxn>
                  <a:cxn ang="0">
                    <a:pos x="78" y="9"/>
                  </a:cxn>
                  <a:cxn ang="0">
                    <a:pos x="102" y="2"/>
                  </a:cxn>
                  <a:cxn ang="0">
                    <a:pos x="129" y="0"/>
                  </a:cxn>
                  <a:cxn ang="0">
                    <a:pos x="171" y="0"/>
                  </a:cxn>
                  <a:cxn ang="0">
                    <a:pos x="208" y="2"/>
                  </a:cxn>
                  <a:cxn ang="0">
                    <a:pos x="244" y="9"/>
                  </a:cxn>
                  <a:cxn ang="0">
                    <a:pos x="277" y="21"/>
                  </a:cxn>
                  <a:cxn ang="0">
                    <a:pos x="298" y="35"/>
                  </a:cxn>
                  <a:cxn ang="0">
                    <a:pos x="310" y="47"/>
                  </a:cxn>
                  <a:cxn ang="0">
                    <a:pos x="318" y="61"/>
                  </a:cxn>
                  <a:cxn ang="0">
                    <a:pos x="316" y="75"/>
                  </a:cxn>
                  <a:cxn ang="0">
                    <a:pos x="313" y="89"/>
                  </a:cxn>
                  <a:cxn ang="0">
                    <a:pos x="303" y="104"/>
                  </a:cxn>
                  <a:cxn ang="0">
                    <a:pos x="295" y="123"/>
                  </a:cxn>
                  <a:cxn ang="0">
                    <a:pos x="291" y="149"/>
                  </a:cxn>
                  <a:cxn ang="0">
                    <a:pos x="288" y="176"/>
                  </a:cxn>
                  <a:cxn ang="0">
                    <a:pos x="283" y="200"/>
                  </a:cxn>
                  <a:cxn ang="0">
                    <a:pos x="282" y="235"/>
                  </a:cxn>
                  <a:cxn ang="0">
                    <a:pos x="280" y="265"/>
                  </a:cxn>
                  <a:cxn ang="0">
                    <a:pos x="280" y="285"/>
                  </a:cxn>
                  <a:cxn ang="0">
                    <a:pos x="270" y="260"/>
                  </a:cxn>
                  <a:cxn ang="0">
                    <a:pos x="250" y="248"/>
                  </a:cxn>
                  <a:cxn ang="0">
                    <a:pos x="232" y="241"/>
                  </a:cxn>
                  <a:cxn ang="0">
                    <a:pos x="210" y="236"/>
                  </a:cxn>
                  <a:cxn ang="0">
                    <a:pos x="175" y="229"/>
                  </a:cxn>
                  <a:cxn ang="0">
                    <a:pos x="141" y="228"/>
                  </a:cxn>
                  <a:cxn ang="0">
                    <a:pos x="121" y="228"/>
                  </a:cxn>
                  <a:cxn ang="0">
                    <a:pos x="90" y="230"/>
                  </a:cxn>
                  <a:cxn ang="0">
                    <a:pos x="54" y="237"/>
                  </a:cxn>
                  <a:cxn ang="0">
                    <a:pos x="31" y="246"/>
                  </a:cxn>
                  <a:cxn ang="0">
                    <a:pos x="16" y="255"/>
                  </a:cxn>
                  <a:cxn ang="0">
                    <a:pos x="0" y="268"/>
                  </a:cxn>
                </a:cxnLst>
                <a:rect l="0" t="0" r="r" b="b"/>
                <a:pathLst>
                  <a:path w="319" h="286">
                    <a:moveTo>
                      <a:pt x="1" y="275"/>
                    </a:moveTo>
                    <a:lnTo>
                      <a:pt x="3" y="254"/>
                    </a:lnTo>
                    <a:lnTo>
                      <a:pt x="12" y="235"/>
                    </a:lnTo>
                    <a:lnTo>
                      <a:pt x="19" y="219"/>
                    </a:lnTo>
                    <a:lnTo>
                      <a:pt x="24" y="194"/>
                    </a:lnTo>
                    <a:lnTo>
                      <a:pt x="30" y="161"/>
                    </a:lnTo>
                    <a:lnTo>
                      <a:pt x="34" y="126"/>
                    </a:lnTo>
                    <a:lnTo>
                      <a:pt x="37" y="94"/>
                    </a:lnTo>
                    <a:lnTo>
                      <a:pt x="39" y="67"/>
                    </a:lnTo>
                    <a:lnTo>
                      <a:pt x="40" y="43"/>
                    </a:lnTo>
                    <a:lnTo>
                      <a:pt x="48" y="29"/>
                    </a:lnTo>
                    <a:lnTo>
                      <a:pt x="63" y="16"/>
                    </a:lnTo>
                    <a:lnTo>
                      <a:pt x="78" y="9"/>
                    </a:lnTo>
                    <a:lnTo>
                      <a:pt x="102" y="2"/>
                    </a:lnTo>
                    <a:lnTo>
                      <a:pt x="129" y="0"/>
                    </a:lnTo>
                    <a:lnTo>
                      <a:pt x="171" y="0"/>
                    </a:lnTo>
                    <a:lnTo>
                      <a:pt x="208" y="2"/>
                    </a:lnTo>
                    <a:lnTo>
                      <a:pt x="244" y="9"/>
                    </a:lnTo>
                    <a:lnTo>
                      <a:pt x="277" y="21"/>
                    </a:lnTo>
                    <a:lnTo>
                      <a:pt x="298" y="35"/>
                    </a:lnTo>
                    <a:lnTo>
                      <a:pt x="310" y="47"/>
                    </a:lnTo>
                    <a:lnTo>
                      <a:pt x="318" y="61"/>
                    </a:lnTo>
                    <a:lnTo>
                      <a:pt x="316" y="75"/>
                    </a:lnTo>
                    <a:lnTo>
                      <a:pt x="313" y="89"/>
                    </a:lnTo>
                    <a:lnTo>
                      <a:pt x="303" y="104"/>
                    </a:lnTo>
                    <a:lnTo>
                      <a:pt x="295" y="123"/>
                    </a:lnTo>
                    <a:lnTo>
                      <a:pt x="291" y="149"/>
                    </a:lnTo>
                    <a:lnTo>
                      <a:pt x="288" y="176"/>
                    </a:lnTo>
                    <a:lnTo>
                      <a:pt x="283" y="200"/>
                    </a:lnTo>
                    <a:lnTo>
                      <a:pt x="282" y="235"/>
                    </a:lnTo>
                    <a:lnTo>
                      <a:pt x="280" y="265"/>
                    </a:lnTo>
                    <a:lnTo>
                      <a:pt x="280" y="285"/>
                    </a:lnTo>
                    <a:lnTo>
                      <a:pt x="270" y="260"/>
                    </a:lnTo>
                    <a:lnTo>
                      <a:pt x="250" y="248"/>
                    </a:lnTo>
                    <a:lnTo>
                      <a:pt x="232" y="241"/>
                    </a:lnTo>
                    <a:lnTo>
                      <a:pt x="210" y="236"/>
                    </a:lnTo>
                    <a:lnTo>
                      <a:pt x="175" y="229"/>
                    </a:lnTo>
                    <a:lnTo>
                      <a:pt x="141" y="228"/>
                    </a:lnTo>
                    <a:lnTo>
                      <a:pt x="121" y="228"/>
                    </a:lnTo>
                    <a:lnTo>
                      <a:pt x="90" y="230"/>
                    </a:lnTo>
                    <a:lnTo>
                      <a:pt x="54" y="237"/>
                    </a:lnTo>
                    <a:lnTo>
                      <a:pt x="31" y="246"/>
                    </a:lnTo>
                    <a:lnTo>
                      <a:pt x="16" y="255"/>
                    </a:lnTo>
                    <a:lnTo>
                      <a:pt x="0" y="268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6" name="Freeform 48"/>
              <p:cNvSpPr>
                <a:spLocks/>
              </p:cNvSpPr>
              <p:nvPr/>
            </p:nvSpPr>
            <p:spPr bwMode="auto">
              <a:xfrm>
                <a:off x="4319" y="160"/>
                <a:ext cx="83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56"/>
                  </a:cxn>
                  <a:cxn ang="0">
                    <a:pos x="84" y="374"/>
                  </a:cxn>
                  <a:cxn ang="0">
                    <a:pos x="153" y="393"/>
                  </a:cxn>
                  <a:cxn ang="0">
                    <a:pos x="210" y="404"/>
                  </a:cxn>
                  <a:cxn ang="0">
                    <a:pos x="258" y="410"/>
                  </a:cxn>
                  <a:cxn ang="0">
                    <a:pos x="312" y="416"/>
                  </a:cxn>
                  <a:cxn ang="0">
                    <a:pos x="402" y="419"/>
                  </a:cxn>
                  <a:cxn ang="0">
                    <a:pos x="485" y="412"/>
                  </a:cxn>
                  <a:cxn ang="0">
                    <a:pos x="570" y="399"/>
                  </a:cxn>
                  <a:cxn ang="0">
                    <a:pos x="652" y="377"/>
                  </a:cxn>
                  <a:cxn ang="0">
                    <a:pos x="724" y="347"/>
                  </a:cxn>
                  <a:cxn ang="0">
                    <a:pos x="784" y="306"/>
                  </a:cxn>
                  <a:cxn ang="0">
                    <a:pos x="829" y="291"/>
                  </a:cxn>
                  <a:cxn ang="0">
                    <a:pos x="831" y="2"/>
                  </a:cxn>
                  <a:cxn ang="0">
                    <a:pos x="786" y="9"/>
                  </a:cxn>
                  <a:cxn ang="0">
                    <a:pos x="726" y="29"/>
                  </a:cxn>
                  <a:cxn ang="0">
                    <a:pos x="654" y="55"/>
                  </a:cxn>
                  <a:cxn ang="0">
                    <a:pos x="585" y="70"/>
                  </a:cxn>
                  <a:cxn ang="0">
                    <a:pos x="515" y="78"/>
                  </a:cxn>
                  <a:cxn ang="0">
                    <a:pos x="468" y="82"/>
                  </a:cxn>
                  <a:cxn ang="0">
                    <a:pos x="428" y="84"/>
                  </a:cxn>
                  <a:cxn ang="0">
                    <a:pos x="358" y="84"/>
                  </a:cxn>
                  <a:cxn ang="0">
                    <a:pos x="314" y="81"/>
                  </a:cxn>
                  <a:cxn ang="0">
                    <a:pos x="274" y="76"/>
                  </a:cxn>
                  <a:cxn ang="0">
                    <a:pos x="229" y="73"/>
                  </a:cxn>
                  <a:cxn ang="0">
                    <a:pos x="190" y="66"/>
                  </a:cxn>
                  <a:cxn ang="0">
                    <a:pos x="140" y="57"/>
                  </a:cxn>
                  <a:cxn ang="0">
                    <a:pos x="96" y="44"/>
                  </a:cxn>
                  <a:cxn ang="0">
                    <a:pos x="49" y="24"/>
                  </a:cxn>
                  <a:cxn ang="0">
                    <a:pos x="0" y="0"/>
                  </a:cxn>
                </a:cxnLst>
                <a:rect l="0" t="0" r="r" b="b"/>
                <a:pathLst>
                  <a:path w="832" h="420">
                    <a:moveTo>
                      <a:pt x="0" y="0"/>
                    </a:moveTo>
                    <a:lnTo>
                      <a:pt x="0" y="356"/>
                    </a:lnTo>
                    <a:lnTo>
                      <a:pt x="84" y="374"/>
                    </a:lnTo>
                    <a:lnTo>
                      <a:pt x="153" y="393"/>
                    </a:lnTo>
                    <a:lnTo>
                      <a:pt x="210" y="404"/>
                    </a:lnTo>
                    <a:lnTo>
                      <a:pt x="258" y="410"/>
                    </a:lnTo>
                    <a:lnTo>
                      <a:pt x="312" y="416"/>
                    </a:lnTo>
                    <a:lnTo>
                      <a:pt x="402" y="419"/>
                    </a:lnTo>
                    <a:lnTo>
                      <a:pt x="485" y="412"/>
                    </a:lnTo>
                    <a:lnTo>
                      <a:pt x="570" y="399"/>
                    </a:lnTo>
                    <a:lnTo>
                      <a:pt x="652" y="377"/>
                    </a:lnTo>
                    <a:lnTo>
                      <a:pt x="724" y="347"/>
                    </a:lnTo>
                    <a:lnTo>
                      <a:pt x="784" y="306"/>
                    </a:lnTo>
                    <a:lnTo>
                      <a:pt x="829" y="291"/>
                    </a:lnTo>
                    <a:lnTo>
                      <a:pt x="831" y="2"/>
                    </a:lnTo>
                    <a:lnTo>
                      <a:pt x="786" y="9"/>
                    </a:lnTo>
                    <a:lnTo>
                      <a:pt x="726" y="29"/>
                    </a:lnTo>
                    <a:lnTo>
                      <a:pt x="654" y="55"/>
                    </a:lnTo>
                    <a:lnTo>
                      <a:pt x="585" y="70"/>
                    </a:lnTo>
                    <a:lnTo>
                      <a:pt x="515" y="78"/>
                    </a:lnTo>
                    <a:lnTo>
                      <a:pt x="468" y="82"/>
                    </a:lnTo>
                    <a:lnTo>
                      <a:pt x="428" y="84"/>
                    </a:lnTo>
                    <a:lnTo>
                      <a:pt x="358" y="84"/>
                    </a:lnTo>
                    <a:lnTo>
                      <a:pt x="314" y="81"/>
                    </a:lnTo>
                    <a:lnTo>
                      <a:pt x="274" y="76"/>
                    </a:lnTo>
                    <a:lnTo>
                      <a:pt x="229" y="73"/>
                    </a:lnTo>
                    <a:lnTo>
                      <a:pt x="190" y="66"/>
                    </a:lnTo>
                    <a:lnTo>
                      <a:pt x="140" y="57"/>
                    </a:lnTo>
                    <a:lnTo>
                      <a:pt x="96" y="44"/>
                    </a:lnTo>
                    <a:lnTo>
                      <a:pt x="49" y="2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50000">
                    <a:schemeClr val="accent1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097" name="Rectangle 4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98" name="Rectangle 5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99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61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ru-RU"/>
          </a:p>
        </p:txBody>
      </p:sp>
      <p:sp>
        <p:nvSpPr>
          <p:cNvPr id="2100" name="Rectangle 5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ru-RU"/>
          </a:p>
        </p:txBody>
      </p:sp>
      <p:sp>
        <p:nvSpPr>
          <p:cNvPr id="2101" name="Rectangle 5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61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fld id="{74D26EA4-167E-4E34-9C5C-7E5617D88C3D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gif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596" y="2286000"/>
            <a:ext cx="8029604" cy="1214438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FF00"/>
                </a:solidFill>
              </a:rPr>
              <a:t>Развитие логического мышления на уроках математики в </a:t>
            </a:r>
            <a:br>
              <a:rPr lang="ru-RU" b="1" dirty="0" smtClean="0">
                <a:solidFill>
                  <a:srgbClr val="FFFF00"/>
                </a:solidFill>
              </a:rPr>
            </a:br>
            <a:r>
              <a:rPr lang="ru-RU" b="1" dirty="0" smtClean="0">
                <a:solidFill>
                  <a:srgbClr val="FFFF00"/>
                </a:solidFill>
              </a:rPr>
              <a:t>условиях системно –</a:t>
            </a:r>
            <a:r>
              <a:rPr lang="ru-RU" b="1" dirty="0" err="1" smtClean="0">
                <a:solidFill>
                  <a:srgbClr val="FFFF00"/>
                </a:solidFill>
              </a:rPr>
              <a:t>деятельностного</a:t>
            </a:r>
            <a:r>
              <a:rPr lang="ru-RU" b="1" dirty="0" smtClean="0">
                <a:solidFill>
                  <a:srgbClr val="FFFF00"/>
                </a:solidFill>
              </a:rPr>
              <a:t>  подхода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1538" y="5286388"/>
            <a:ext cx="7429552" cy="1571612"/>
          </a:xfrm>
        </p:spPr>
        <p:txBody>
          <a:bodyPr/>
          <a:lstStyle/>
          <a:p>
            <a:r>
              <a:rPr lang="ru-RU" sz="2400" b="1" dirty="0" smtClean="0"/>
              <a:t>Опыт работы  </a:t>
            </a:r>
            <a:r>
              <a:rPr lang="ru-RU" sz="2400" b="1" dirty="0" err="1" smtClean="0"/>
              <a:t>Рахманиной</a:t>
            </a:r>
            <a:r>
              <a:rPr lang="ru-RU" sz="2400" b="1" dirty="0" smtClean="0"/>
              <a:t>  О.И.,</a:t>
            </a:r>
            <a:br>
              <a:rPr lang="ru-RU" sz="2400" b="1" dirty="0" smtClean="0"/>
            </a:br>
            <a:r>
              <a:rPr lang="ru-RU" sz="2400" b="1" dirty="0" smtClean="0"/>
              <a:t> учителя начальных классов</a:t>
            </a:r>
            <a:br>
              <a:rPr lang="ru-RU" sz="2400" b="1" dirty="0" smtClean="0"/>
            </a:br>
            <a:r>
              <a:rPr lang="ru-RU" sz="2400" b="1" dirty="0" smtClean="0"/>
              <a:t> МБОУ «Средняя общеобразовательная школа с.Волотово»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2136339"/>
            <a:ext cx="70723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состоит в создании определенных организационных условий для активизации мыслительной деятельности учащихся, стимулируя поиск недостающих знаний для разрешения познавательного противоречия. </a:t>
            </a:r>
            <a:br>
              <a:rPr lang="ru-RU" sz="2400" dirty="0" smtClean="0"/>
            </a:br>
            <a:endParaRPr lang="ru-RU" sz="2400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857232"/>
            <a:ext cx="657229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Степень </a:t>
            </a:r>
            <a:r>
              <a:rPr lang="ru-RU" sz="3600" b="1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36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новизны опыта </a:t>
            </a:r>
            <a:endParaRPr lang="ru-RU" sz="3600" b="1" cap="all" spc="0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Рисунок 3" descr="rns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4286256"/>
            <a:ext cx="2143140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FFFF00"/>
                </a:solidFill>
              </a:rPr>
              <a:t>Основная цель моей работы: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2143116"/>
            <a:ext cx="74295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/>
              <a:t>создание условий для формирования  самостоятельной  познавательной деятельности учащихся. </a:t>
            </a:r>
            <a:endParaRPr lang="ru-RU" sz="4000" dirty="0"/>
          </a:p>
        </p:txBody>
      </p:sp>
      <p:pic>
        <p:nvPicPr>
          <p:cNvPr id="4" name="Рисунок 3" descr="0111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8" y="4640929"/>
            <a:ext cx="1352553" cy="22170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136339"/>
            <a:ext cx="7143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1. Формировать  логическое мышление через обучение деятельности.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2. Способствовать формированию и развитию </a:t>
            </a:r>
            <a:r>
              <a:rPr lang="ru-RU" sz="2400" dirty="0" err="1" smtClean="0"/>
              <a:t>общеучебных</a:t>
            </a:r>
            <a:r>
              <a:rPr lang="ru-RU" sz="2400" dirty="0" smtClean="0"/>
              <a:t> самостоятельных познавательных навыков учащихся.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3. Содействовать выработке знаний и умений планирования , целенаправленности, анализа, самооценки познавательной деятельности у учащихся.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Задачи: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4348" y="642918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>Дидактические принципы</a:t>
            </a:r>
            <a:br>
              <a:rPr lang="ru-RU" sz="2800" b="1" dirty="0" smtClean="0">
                <a:solidFill>
                  <a:srgbClr val="FFFF00"/>
                </a:solidFill>
              </a:rPr>
            </a:b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34" y="1928802"/>
            <a:ext cx="8286808" cy="457203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-Принцип </a:t>
            </a:r>
            <a:r>
              <a:rPr lang="ru-RU" b="1" i="1" dirty="0" smtClean="0"/>
              <a:t>деятельности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- Принцип </a:t>
            </a:r>
            <a:r>
              <a:rPr lang="ru-RU" b="1" i="1" dirty="0" smtClean="0"/>
              <a:t>непрерывности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- Принцип </a:t>
            </a:r>
            <a:r>
              <a:rPr lang="ru-RU" b="1" i="1" dirty="0" smtClean="0"/>
              <a:t>целостности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-Принцип </a:t>
            </a:r>
            <a:r>
              <a:rPr lang="ru-RU" b="1" i="1" dirty="0" smtClean="0"/>
              <a:t>минимакса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-Принцип </a:t>
            </a:r>
            <a:r>
              <a:rPr lang="ru-RU" b="1" i="1" dirty="0" smtClean="0"/>
              <a:t>психологической комфортности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- Принцип </a:t>
            </a:r>
            <a:r>
              <a:rPr lang="ru-RU" b="1" i="1" dirty="0" smtClean="0"/>
              <a:t>вариативности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-Принцип </a:t>
            </a:r>
            <a:r>
              <a:rPr lang="ru-RU" b="1" i="1" dirty="0" smtClean="0"/>
              <a:t>творчества</a:t>
            </a:r>
            <a:r>
              <a:rPr lang="ru-RU" dirty="0" smtClean="0"/>
              <a:t> . </a:t>
            </a:r>
          </a:p>
          <a:p>
            <a:endParaRPr lang="ru-RU" dirty="0"/>
          </a:p>
        </p:txBody>
      </p:sp>
      <p:pic>
        <p:nvPicPr>
          <p:cNvPr id="6" name="Picture 3" descr="H:\Оля\100_04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4857760"/>
            <a:ext cx="2500330" cy="1821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Особенности УМК «Начальная школа </a:t>
            </a:r>
            <a:r>
              <a:rPr lang="en-US" dirty="0" smtClean="0">
                <a:solidFill>
                  <a:srgbClr val="FFFF00"/>
                </a:solidFill>
              </a:rPr>
              <a:t>XXI </a:t>
            </a:r>
            <a:r>
              <a:rPr lang="ru-RU" dirty="0" smtClean="0">
                <a:solidFill>
                  <a:srgbClr val="FFFF00"/>
                </a:solidFill>
              </a:rPr>
              <a:t>века»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- формирование основных компонентов учебной деятельности.</a:t>
            </a:r>
          </a:p>
          <a:p>
            <a:pPr lvl="0"/>
            <a:r>
              <a:rPr lang="ru-RU" dirty="0" smtClean="0"/>
              <a:t>проблемный характер изложения содержания, требующий </a:t>
            </a:r>
            <a:r>
              <a:rPr lang="ru-RU" dirty="0" err="1" smtClean="0"/>
              <a:t>деятельностного</a:t>
            </a:r>
            <a:r>
              <a:rPr lang="ru-RU" dirty="0" smtClean="0"/>
              <a:t> подхода</a:t>
            </a:r>
          </a:p>
          <a:p>
            <a:pPr lvl="0"/>
            <a:r>
              <a:rPr lang="ru-RU" dirty="0" smtClean="0"/>
              <a:t>обеспечение разнообразных форм организации учебной деятельности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914400"/>
            <a:ext cx="6958034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FFFF00"/>
                </a:solidFill>
              </a:rPr>
              <a:t>Технологическая составляющая (методы и приемы обучения)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диалогичность;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деятельностно-творческий</a:t>
            </a:r>
            <a:r>
              <a:rPr lang="ru-RU" dirty="0" smtClean="0"/>
              <a:t> характер;</a:t>
            </a:r>
          </a:p>
          <a:p>
            <a:r>
              <a:rPr lang="ru-RU" dirty="0" smtClean="0"/>
              <a:t>- направленность на поддержку индивидуального развития ребенка;</a:t>
            </a:r>
          </a:p>
          <a:p>
            <a:r>
              <a:rPr lang="ru-RU" dirty="0" smtClean="0"/>
              <a:t>- предоставление ему необходимого пространства для принятия самостоятельных решений, творчества, выбора.</a:t>
            </a:r>
          </a:p>
          <a:p>
            <a:endParaRPr lang="ru-RU" dirty="0"/>
          </a:p>
        </p:txBody>
      </p:sp>
      <p:pic>
        <p:nvPicPr>
          <p:cNvPr id="4" name="Рисунок 3" descr="DJ75DCAEJ2NOWCAY1D6U5CAF2WRX0CAQDWNS6CADPRIPSCAJ22FAICA0K0AOZCAK0B83ICA8YI2J6CAX6LU72CAATC9WJCANCB5H3CA827VPSCA66NHJTCA55OFV3CAZZ61M4CAENXEBVCAD97FK9CA18NQM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285860"/>
            <a:ext cx="1388636" cy="10715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914400"/>
            <a:ext cx="7100910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Для развития логического мышления использую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задания, направленные на развитие анализа и синтеза,</a:t>
            </a:r>
          </a:p>
          <a:p>
            <a:r>
              <a:rPr lang="ru-RU" dirty="0" smtClean="0"/>
              <a:t>на формирование умения классифицировать,</a:t>
            </a:r>
          </a:p>
          <a:p>
            <a:r>
              <a:rPr lang="ru-RU" dirty="0" smtClean="0"/>
              <a:t> на развитие умения сравнивать. </a:t>
            </a:r>
          </a:p>
          <a:p>
            <a:r>
              <a:rPr lang="ru-RU" dirty="0" smtClean="0"/>
              <a:t>работа над задачами</a:t>
            </a:r>
          </a:p>
          <a:p>
            <a:r>
              <a:rPr lang="ru-RU" dirty="0" smtClean="0"/>
              <a:t>работа с геометрическим материалом</a:t>
            </a:r>
          </a:p>
          <a:p>
            <a:r>
              <a:rPr lang="ru-RU" dirty="0" smtClean="0"/>
              <a:t>устные упражнения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Рисунок 5" descr="8V420CAGDJLDSCA65JA4VCA9YQ2KKCACGY06PCATHCD90CAW7YR9XCA1D4375CAY8SS45CAK016YSCAL3ZA6NCAHAE09VCA1SPZ45CA6N0GZ1CAA57YU0CAYU2MAVCA43LUSQCAPCSVH6CAVN2HL7CAFGDPJZ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206" y="3500438"/>
            <a:ext cx="1125979" cy="132592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0" y="1000108"/>
          <a:ext cx="8358214" cy="5400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571480"/>
            <a:ext cx="7772400" cy="857256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Интеллект-карта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30721" name="Рисунок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5978" y="1428736"/>
            <a:ext cx="5209162" cy="536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928670"/>
            <a:ext cx="7772400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FFFF00"/>
                </a:solidFill>
              </a:rPr>
              <a:t>Данная дидактическая модель позволяет осуществлять: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071678"/>
            <a:ext cx="7772400" cy="4114800"/>
          </a:xfrm>
        </p:spPr>
        <p:txBody>
          <a:bodyPr/>
          <a:lstStyle/>
          <a:p>
            <a:r>
              <a:rPr lang="ru-RU" dirty="0" smtClean="0"/>
              <a:t>формирование логического мышления через обучение деятельности;</a:t>
            </a:r>
          </a:p>
          <a:p>
            <a:r>
              <a:rPr lang="ru-RU" dirty="0" smtClean="0"/>
              <a:t>формирование системы культурных ценностей и ее проявлений в личностных качествах;</a:t>
            </a:r>
          </a:p>
          <a:p>
            <a:r>
              <a:rPr lang="ru-RU" dirty="0" smtClean="0"/>
              <a:t>формирование целостной картины мира, адекватной современному уровню научного знания. </a:t>
            </a:r>
            <a:endParaRPr lang="ru-RU" dirty="0"/>
          </a:p>
        </p:txBody>
      </p:sp>
      <p:pic>
        <p:nvPicPr>
          <p:cNvPr id="4" name="Рисунок 3" descr="1ZTRACA0E1YDHCATP13C2CA1UCC8BCA3K4Q38CAE7YVUKCA22RECOCA9ZUGUECAA9LMR7CA1SOQQBCAFTQDKGCAA5C9ABCA0VBYLQCAL2LYHPCANFVNYKCA9UTH42CAN1E7LGCA6MBHCACANG4MEWCA4P9HB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206" y="5429264"/>
            <a:ext cx="1308873" cy="13001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785786" y="273050"/>
            <a:ext cx="7901014" cy="6227784"/>
          </a:xfrm>
        </p:spPr>
        <p:txBody>
          <a:bodyPr/>
          <a:lstStyle/>
          <a:p>
            <a:pPr lvl="0">
              <a:buNone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>
              <a:buNone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-сельская 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щкола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около 40% детей слабо</a:t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справляются с заданиями, </a:t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направленными на умение       </a:t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анализировать, классифицировать,</a:t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сравнивать, выделять существенное </a:t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необходимость  создания</a:t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развивающего </a:t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образовательного пространства,</a:t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>
              <a:buNone/>
            </a:pPr>
            <a:endParaRPr lang="ru-RU" sz="2400" dirty="0"/>
          </a:p>
          <a:p>
            <a:pPr lvl="0">
              <a:buNone/>
            </a:pP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>
              <a:buNone/>
            </a:pPr>
            <a:endParaRPr lang="ru-RU" sz="2400" dirty="0"/>
          </a:p>
          <a:p>
            <a:pPr lvl="0">
              <a:buNone/>
            </a:pP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>
              <a:buNone/>
            </a:pPr>
            <a:endParaRPr lang="ru-RU" sz="2400" dirty="0"/>
          </a:p>
          <a:p>
            <a:pPr lvl="0">
              <a:buNone/>
            </a:pP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>
              <a:buNone/>
            </a:pP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928670"/>
            <a:ext cx="800105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ea typeface="+mn-ea"/>
                <a:cs typeface="+mn-cs"/>
              </a:rPr>
              <a:t>Условия </a:t>
            </a:r>
            <a:r>
              <a:rPr lang="ru-RU" sz="4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ea typeface="+mn-ea"/>
                <a:cs typeface="+mn-cs"/>
              </a:rPr>
              <a:t>возникновения опыта</a:t>
            </a:r>
            <a:endParaRPr lang="ru-RU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9" name="Рисунок 8" descr="P10900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1643050"/>
            <a:ext cx="2714644" cy="1705898"/>
          </a:xfrm>
          <a:prstGeom prst="rect">
            <a:avLst/>
          </a:prstGeom>
        </p:spPr>
      </p:pic>
      <p:pic>
        <p:nvPicPr>
          <p:cNvPr id="11" name="Рисунок 10" descr="77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3214686"/>
            <a:ext cx="1301754" cy="1428754"/>
          </a:xfrm>
          <a:prstGeom prst="rect">
            <a:avLst/>
          </a:prstGeom>
        </p:spPr>
      </p:pic>
      <p:pic>
        <p:nvPicPr>
          <p:cNvPr id="12" name="Рисунок 11" descr="P108076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0694" y="4929198"/>
            <a:ext cx="2357454" cy="17680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914400"/>
            <a:ext cx="77724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       Результативность опыта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1000100" y="1857364"/>
          <a:ext cx="6680987" cy="3630003"/>
        </p:xfrm>
        <a:graphic>
          <a:graphicData uri="http://schemas.openxmlformats.org/presentationml/2006/ole">
            <p:oleObj spid="_x0000_s31745" name="Диаграмма" r:id="rId3" imgW="5715148" imgH="3105078" progId="MSGraph.Chart.8">
              <p:embed/>
            </p:oleObj>
          </a:graphicData>
        </a:graphic>
      </p:graphicFrame>
      <p:pic>
        <p:nvPicPr>
          <p:cNvPr id="6" name="Рисунок 5" descr="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6446" y="4929170"/>
            <a:ext cx="2571773" cy="19288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728650"/>
          </a:xfrm>
        </p:spPr>
        <p:txBody>
          <a:bodyPr/>
          <a:lstStyle/>
          <a:p>
            <a:pPr lvl="0"/>
            <a:r>
              <a:rPr lang="ru-RU" b="1" dirty="0" smtClean="0">
                <a:solidFill>
                  <a:srgbClr val="FFFF00"/>
                </a:solidFill>
              </a:rPr>
              <a:t>Актуальность опыта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Восьмиугольник 6"/>
          <p:cNvSpPr/>
          <p:nvPr/>
        </p:nvSpPr>
        <p:spPr>
          <a:xfrm>
            <a:off x="571472" y="1285860"/>
            <a:ext cx="2643206" cy="2143140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необходимость повышения уровня математических способностей обучающихся</a:t>
            </a:r>
            <a:endParaRPr lang="ru-RU" b="1" dirty="0"/>
          </a:p>
        </p:txBody>
      </p:sp>
      <p:sp>
        <p:nvSpPr>
          <p:cNvPr id="11" name="Восьмиугольник 10"/>
          <p:cNvSpPr/>
          <p:nvPr/>
        </p:nvSpPr>
        <p:spPr>
          <a:xfrm>
            <a:off x="785786" y="4714860"/>
            <a:ext cx="2428892" cy="2143140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слабые мыслительные операции у большинства учеников начальной школы</a:t>
            </a:r>
            <a:endParaRPr lang="ru-RU" b="1" dirty="0"/>
          </a:p>
        </p:txBody>
      </p:sp>
      <p:sp>
        <p:nvSpPr>
          <p:cNvPr id="12" name="Восьмиугольник 11"/>
          <p:cNvSpPr/>
          <p:nvPr/>
        </p:nvSpPr>
        <p:spPr>
          <a:xfrm>
            <a:off x="5857884" y="4714860"/>
            <a:ext cx="2571768" cy="2143140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необходимость постоянно их совершенствовать при обучении</a:t>
            </a:r>
            <a:endParaRPr lang="ru-RU" b="1" dirty="0"/>
          </a:p>
        </p:txBody>
      </p:sp>
      <p:sp>
        <p:nvSpPr>
          <p:cNvPr id="13" name="Восьмиугольник 12"/>
          <p:cNvSpPr/>
          <p:nvPr/>
        </p:nvSpPr>
        <p:spPr>
          <a:xfrm>
            <a:off x="5786446" y="1285860"/>
            <a:ext cx="2571768" cy="2143140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недостаточная технологическая разработанность  в условиях традиционного обучения</a:t>
            </a:r>
            <a:endParaRPr lang="ru-RU" b="1" dirty="0"/>
          </a:p>
        </p:txBody>
      </p:sp>
      <p:sp>
        <p:nvSpPr>
          <p:cNvPr id="15" name="Двойная стрелка влево/вправо 14"/>
          <p:cNvSpPr/>
          <p:nvPr/>
        </p:nvSpPr>
        <p:spPr>
          <a:xfrm>
            <a:off x="3071802" y="5500702"/>
            <a:ext cx="3071834" cy="857256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ПРОТИВОРЕЧИЕ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6" name="Двойная стрелка влево/вправо 15"/>
          <p:cNvSpPr/>
          <p:nvPr/>
        </p:nvSpPr>
        <p:spPr>
          <a:xfrm>
            <a:off x="2857488" y="1928802"/>
            <a:ext cx="3214710" cy="857256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ПРОТИВОРЕЧИЕ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7" name="10-конечная звезда 16"/>
          <p:cNvSpPr/>
          <p:nvPr/>
        </p:nvSpPr>
        <p:spPr>
          <a:xfrm>
            <a:off x="2714612" y="2928934"/>
            <a:ext cx="3643338" cy="2214578"/>
          </a:xfrm>
          <a:prstGeom prst="star10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СИСТЕМНО-ДЕЯТЕЛЬНОСТНЫЙ ПОДХОД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1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914400"/>
            <a:ext cx="7458100" cy="1143000"/>
          </a:xfrm>
        </p:spPr>
        <p:txBody>
          <a:bodyPr/>
          <a:lstStyle/>
          <a:p>
            <a:pPr lvl="0"/>
            <a:r>
              <a:rPr lang="ru-RU" b="1" dirty="0" smtClean="0">
                <a:solidFill>
                  <a:srgbClr val="FFFF00"/>
                </a:solidFill>
              </a:rPr>
              <a:t>        Ведущая идея опыта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1928802"/>
            <a:ext cx="728667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использование системно-деятельного подхода в условии формирования логического мышления на уроках математики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0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57224" y="857232"/>
            <a:ext cx="7772400" cy="1143000"/>
          </a:xfrm>
        </p:spPr>
        <p:txBody>
          <a:bodyPr/>
          <a:lstStyle/>
          <a:p>
            <a:pPr lvl="0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 </a:t>
            </a:r>
            <a:br>
              <a:rPr lang="ru-RU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40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Длительность работы над опытом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2500307"/>
            <a:ext cx="66437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/>
            <a:r>
              <a:rPr lang="ru-RU" sz="4400" dirty="0" smtClean="0">
                <a:latin typeface="Arial" pitchFamily="34" charset="0"/>
                <a:ea typeface="Times New Roman" pitchFamily="18" charset="0"/>
              </a:rPr>
              <a:t>По  данной проблеме я работаю в течение 3 лет</a:t>
            </a:r>
            <a:endParaRPr lang="ru-RU" sz="4400" dirty="0" smtClean="0">
              <a:latin typeface="Arial" pitchFamily="34" charset="0"/>
            </a:endParaRPr>
          </a:p>
        </p:txBody>
      </p:sp>
      <p:pic>
        <p:nvPicPr>
          <p:cNvPr id="5" name="Рисунок 4" descr="10r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071546"/>
            <a:ext cx="1119190" cy="1119190"/>
          </a:xfrm>
          <a:prstGeom prst="rect">
            <a:avLst/>
          </a:prstGeom>
        </p:spPr>
      </p:pic>
      <p:pic>
        <p:nvPicPr>
          <p:cNvPr id="6" name="Рисунок 5" descr="30r6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44" y="4214818"/>
            <a:ext cx="1500198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 smtClean="0">
                <a:solidFill>
                  <a:srgbClr val="FFFF00"/>
                </a:solidFill>
              </a:rPr>
              <a:t>Диапазон опыта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2285992"/>
            <a:ext cx="66437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 smtClean="0">
                <a:latin typeface="Arial" pitchFamily="34" charset="0"/>
                <a:ea typeface="Times New Roman" pitchFamily="18" charset="0"/>
              </a:rPr>
              <a:t/>
            </a:r>
            <a:br>
              <a:rPr lang="ru-RU" dirty="0" smtClean="0">
                <a:latin typeface="Arial" pitchFamily="34" charset="0"/>
                <a:ea typeface="Times New Roman" pitchFamily="18" charset="0"/>
              </a:rPr>
            </a:br>
            <a:endParaRPr lang="ru-RU" dirty="0" smtClean="0">
              <a:latin typeface="Arial" pitchFamily="34" charset="0"/>
              <a:ea typeface="Times New Roman" pitchFamily="18" charset="0"/>
            </a:endParaRPr>
          </a:p>
          <a:p>
            <a:pPr lvl="0" algn="just"/>
            <a:r>
              <a:rPr lang="ru-RU" dirty="0" smtClean="0">
                <a:latin typeface="Arial" pitchFamily="34" charset="0"/>
                <a:ea typeface="Times New Roman" pitchFamily="18" charset="0"/>
              </a:rPr>
              <a:t>СИСТЕМА  </a:t>
            </a:r>
            <a:r>
              <a:rPr lang="ru-RU" b="1" u="sng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УРОЧНОЙ </a:t>
            </a:r>
            <a:r>
              <a:rPr lang="ru-RU" dirty="0" smtClean="0">
                <a:latin typeface="Arial" pitchFamily="34" charset="0"/>
                <a:ea typeface="Times New Roman" pitchFamily="18" charset="0"/>
              </a:rPr>
              <a:t> И  </a:t>
            </a:r>
            <a:r>
              <a:rPr lang="ru-RU" b="1" u="sng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ВНЕУРОЧНОЙ</a:t>
            </a:r>
            <a:r>
              <a:rPr lang="ru-RU" dirty="0" smtClean="0">
                <a:latin typeface="Arial" pitchFamily="34" charset="0"/>
                <a:ea typeface="Times New Roman" pitchFamily="18" charset="0"/>
              </a:rPr>
              <a:t> ДЕЯТЕЛЬНОСТИ </a:t>
            </a:r>
            <a:endParaRPr lang="ru-RU" sz="2400" dirty="0" smtClean="0">
              <a:latin typeface="Arial" pitchFamily="34" charset="0"/>
            </a:endParaRPr>
          </a:p>
        </p:txBody>
      </p:sp>
      <p:pic>
        <p:nvPicPr>
          <p:cNvPr id="6" name="Рисунок 5" descr="b3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2" y="4714884"/>
            <a:ext cx="2000264" cy="2000264"/>
          </a:xfrm>
          <a:prstGeom prst="rect">
            <a:avLst/>
          </a:prstGeom>
        </p:spPr>
      </p:pic>
      <p:pic>
        <p:nvPicPr>
          <p:cNvPr id="8" name="Рисунок 7" descr="6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32" y="3500438"/>
            <a:ext cx="1823695" cy="1495430"/>
          </a:xfrm>
          <a:prstGeom prst="rect">
            <a:avLst/>
          </a:prstGeom>
        </p:spPr>
      </p:pic>
      <p:pic>
        <p:nvPicPr>
          <p:cNvPr id="12" name="Рисунок 11" descr="book17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786" y="3643314"/>
            <a:ext cx="2344060" cy="1785950"/>
          </a:xfrm>
          <a:prstGeom prst="rect">
            <a:avLst/>
          </a:prstGeom>
        </p:spPr>
      </p:pic>
      <p:cxnSp>
        <p:nvCxnSpPr>
          <p:cNvPr id="14" name="Прямая со стрелкой 13"/>
          <p:cNvCxnSpPr/>
          <p:nvPr/>
        </p:nvCxnSpPr>
        <p:spPr>
          <a:xfrm>
            <a:off x="4929190" y="3214686"/>
            <a:ext cx="892975" cy="627411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2214546" y="3214686"/>
            <a:ext cx="1000132" cy="571504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 smtClean="0">
                <a:solidFill>
                  <a:srgbClr val="FFFF00"/>
                </a:solidFill>
              </a:rPr>
              <a:t>Теоретическая база опыта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785786" y="1397000"/>
          <a:ext cx="7786742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2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86808" cy="1271606"/>
          </a:xfrm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Три </a:t>
            </a:r>
            <a:br>
              <a:rPr lang="ru-RU" b="1" dirty="0" smtClean="0">
                <a:solidFill>
                  <a:srgbClr val="FFFF00"/>
                </a:solidFill>
              </a:rPr>
            </a:br>
            <a:r>
              <a:rPr lang="ru-RU" b="1" dirty="0" smtClean="0">
                <a:solidFill>
                  <a:srgbClr val="FFFF00"/>
                </a:solidFill>
              </a:rPr>
              <a:t>составляющих мышления:</a:t>
            </a:r>
            <a:br>
              <a:rPr lang="ru-RU" b="1" dirty="0" smtClean="0">
                <a:solidFill>
                  <a:srgbClr val="FFFF00"/>
                </a:solidFill>
              </a:rPr>
            </a:b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785786" y="1714488"/>
          <a:ext cx="7429552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 descr="book26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7554" y="4000504"/>
            <a:ext cx="1571636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1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 smtClean="0">
                <a:solidFill>
                  <a:srgbClr val="FFFF00"/>
                </a:solidFill>
              </a:rPr>
              <a:t>Новизна опыта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Мой опыт работы по развитию логического мышления на уроках математики является репродуктивно-рационализаторским.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оформления «Театральный»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Шаблон оформления «Театральный»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оформления «Театральный» 1">
        <a:dk1>
          <a:srgbClr val="00005B"/>
        </a:dk1>
        <a:lt1>
          <a:srgbClr val="F8F8F8"/>
        </a:lt1>
        <a:dk2>
          <a:srgbClr val="0000FF"/>
        </a:dk2>
        <a:lt2>
          <a:srgbClr val="FFCC00"/>
        </a:lt2>
        <a:accent1>
          <a:srgbClr val="98BAFF"/>
        </a:accent1>
        <a:accent2>
          <a:srgbClr val="009900"/>
        </a:accent2>
        <a:accent3>
          <a:srgbClr val="AAAAFF"/>
        </a:accent3>
        <a:accent4>
          <a:srgbClr val="D4D4D4"/>
        </a:accent4>
        <a:accent5>
          <a:srgbClr val="CAD9FF"/>
        </a:accent5>
        <a:accent6>
          <a:srgbClr val="008A00"/>
        </a:accent6>
        <a:hlink>
          <a:srgbClr val="350035"/>
        </a:hlink>
        <a:folHlink>
          <a:srgbClr val="5980D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«Театральный» 2">
        <a:dk1>
          <a:srgbClr val="000000"/>
        </a:dk1>
        <a:lt1>
          <a:srgbClr val="FFFFFF"/>
        </a:lt1>
        <a:dk2>
          <a:srgbClr val="003399"/>
        </a:dk2>
        <a:lt2>
          <a:srgbClr val="5A92D2"/>
        </a:lt2>
        <a:accent1>
          <a:srgbClr val="CCECFF"/>
        </a:accent1>
        <a:accent2>
          <a:srgbClr val="CC99FF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B98AE7"/>
        </a:accent6>
        <a:hlink>
          <a:srgbClr val="FF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«Театральный»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FFFF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«Театральный» 4">
        <a:dk1>
          <a:srgbClr val="333300"/>
        </a:dk1>
        <a:lt1>
          <a:srgbClr val="F8F8F8"/>
        </a:lt1>
        <a:dk2>
          <a:srgbClr val="B4AD8B"/>
        </a:dk2>
        <a:lt2>
          <a:srgbClr val="FFFF99"/>
        </a:lt2>
        <a:accent1>
          <a:srgbClr val="F5F5DE"/>
        </a:accent1>
        <a:accent2>
          <a:srgbClr val="00CCCC"/>
        </a:accent2>
        <a:accent3>
          <a:srgbClr val="D6D3C4"/>
        </a:accent3>
        <a:accent4>
          <a:srgbClr val="D4D4D4"/>
        </a:accent4>
        <a:accent5>
          <a:srgbClr val="F9F9EC"/>
        </a:accent5>
        <a:accent6>
          <a:srgbClr val="00B9B9"/>
        </a:accent6>
        <a:hlink>
          <a:srgbClr val="4E5136"/>
        </a:hlink>
        <a:folHlink>
          <a:srgbClr val="ADAA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«Театральный» 5">
        <a:dk1>
          <a:srgbClr val="003300"/>
        </a:dk1>
        <a:lt1>
          <a:srgbClr val="F8F8F8"/>
        </a:lt1>
        <a:dk2>
          <a:srgbClr val="009966"/>
        </a:dk2>
        <a:lt2>
          <a:srgbClr val="FFCC00"/>
        </a:lt2>
        <a:accent1>
          <a:srgbClr val="F5F5DE"/>
        </a:accent1>
        <a:accent2>
          <a:srgbClr val="00CCCC"/>
        </a:accent2>
        <a:accent3>
          <a:srgbClr val="AACAB8"/>
        </a:accent3>
        <a:accent4>
          <a:srgbClr val="D4D4D4"/>
        </a:accent4>
        <a:accent5>
          <a:srgbClr val="F9F9EC"/>
        </a:accent5>
        <a:accent6>
          <a:srgbClr val="00B9B9"/>
        </a:accent6>
        <a:hlink>
          <a:srgbClr val="4E5136"/>
        </a:hlink>
        <a:folHlink>
          <a:srgbClr val="ADAA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«Театральный» 6">
        <a:dk1>
          <a:srgbClr val="660033"/>
        </a:dk1>
        <a:lt1>
          <a:srgbClr val="F8F8F8"/>
        </a:lt1>
        <a:dk2>
          <a:srgbClr val="D60093"/>
        </a:dk2>
        <a:lt2>
          <a:srgbClr val="FFCC00"/>
        </a:lt2>
        <a:accent1>
          <a:srgbClr val="F5F5DE"/>
        </a:accent1>
        <a:accent2>
          <a:srgbClr val="009900"/>
        </a:accent2>
        <a:accent3>
          <a:srgbClr val="E8AAC8"/>
        </a:accent3>
        <a:accent4>
          <a:srgbClr val="D4D4D4"/>
        </a:accent4>
        <a:accent5>
          <a:srgbClr val="F9F9EC"/>
        </a:accent5>
        <a:accent6>
          <a:srgbClr val="008A00"/>
        </a:accent6>
        <a:hlink>
          <a:srgbClr val="4E5136"/>
        </a:hlink>
        <a:folHlink>
          <a:srgbClr val="ADAA6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«Театральный»</Template>
  <TotalTime>191</TotalTime>
  <Words>327</Words>
  <Application>Microsoft PowerPoint</Application>
  <PresentationFormat>Экран (4:3)</PresentationFormat>
  <Paragraphs>77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Шаблон оформления «Театральный»</vt:lpstr>
      <vt:lpstr>Диаграмма</vt:lpstr>
      <vt:lpstr>  Развитие логического мышления на уроках математики в  условиях системно –деятельностного  подхода</vt:lpstr>
      <vt:lpstr>Слайд 2</vt:lpstr>
      <vt:lpstr>Актуальность опыта  </vt:lpstr>
      <vt:lpstr>        Ведущая идея опыта </vt:lpstr>
      <vt:lpstr>          Длительность работы над опытом </vt:lpstr>
      <vt:lpstr>Диапазон опыта </vt:lpstr>
      <vt:lpstr>Теоретическая база опыта </vt:lpstr>
      <vt:lpstr>Три  составляющих мышления: </vt:lpstr>
      <vt:lpstr>Новизна опыта </vt:lpstr>
      <vt:lpstr>Слайд 10</vt:lpstr>
      <vt:lpstr> Основная цель моей работы:</vt:lpstr>
      <vt:lpstr>Задачи:</vt:lpstr>
      <vt:lpstr> Дидактические принципы </vt:lpstr>
      <vt:lpstr>Особенности УМК «Начальная школа XXI века»</vt:lpstr>
      <vt:lpstr>Технологическая составляющая (методы и приемы обучения)</vt:lpstr>
      <vt:lpstr>Для развития логического мышления использую</vt:lpstr>
      <vt:lpstr>Слайд 17</vt:lpstr>
      <vt:lpstr>Интеллект-карта</vt:lpstr>
      <vt:lpstr>Данная дидактическая модель позволяет осуществлять: </vt:lpstr>
      <vt:lpstr>       Результативность опыта 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Администратор</dc:creator>
  <cp:keywords/>
  <dc:description/>
  <cp:lastModifiedBy>иван</cp:lastModifiedBy>
  <cp:revision>46</cp:revision>
  <cp:lastPrinted>1601-01-01T00:00:00Z</cp:lastPrinted>
  <dcterms:created xsi:type="dcterms:W3CDTF">2008-02-07T09:23:34Z</dcterms:created>
  <dcterms:modified xsi:type="dcterms:W3CDTF">2012-02-05T07:57:43Z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TC010690861049</vt:lpwstr>
  </property>
</Properties>
</file>