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3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5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9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8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1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3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7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CE58-5AC9-4B5F-AC1F-EEBF0BE2B25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75D6-2DF0-46AE-A891-D3104216D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4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lanetadetstva.net/pedagogam/mladshaya-grupp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71" y="620487"/>
            <a:ext cx="9144000" cy="14151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 Любовь-Морковь»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438400"/>
            <a:ext cx="9252857" cy="3929743"/>
          </a:xfrm>
        </p:spPr>
        <p:txBody>
          <a:bodyPr>
            <a:normAutofit/>
          </a:bodyPr>
          <a:lstStyle/>
          <a:p>
            <a:r>
              <a:rPr lang="ru-RU" b="1" dirty="0"/>
              <a:t>Тип  проекта:</a:t>
            </a:r>
            <a:r>
              <a:rPr lang="ru-RU" dirty="0"/>
              <a:t> познавательно – исследовательский, здоровье — сберегающий.</a:t>
            </a:r>
          </a:p>
          <a:p>
            <a:r>
              <a:rPr lang="ru-RU" dirty="0"/>
              <a:t>Включает в себя творческую, познавательную и практическую деятельность.</a:t>
            </a:r>
          </a:p>
          <a:p>
            <a:r>
              <a:rPr lang="ru-RU" b="1" dirty="0"/>
              <a:t> Вид проекта:</a:t>
            </a:r>
            <a:r>
              <a:rPr lang="ru-RU" dirty="0"/>
              <a:t> групповой. Участники дети младшей группы </a:t>
            </a:r>
            <a:r>
              <a:rPr lang="ru-RU" dirty="0" smtClean="0"/>
              <a:t>(3-4года</a:t>
            </a:r>
            <a:r>
              <a:rPr lang="ru-RU" dirty="0"/>
              <a:t>), родители, воспитатели.</a:t>
            </a:r>
          </a:p>
          <a:p>
            <a:r>
              <a:rPr lang="ru-RU" dirty="0"/>
              <a:t>Продолжительность проекта:  краткосрочный </a:t>
            </a:r>
            <a:r>
              <a:rPr lang="ru-RU" dirty="0" smtClean="0"/>
              <a:t>(1-2недели).</a:t>
            </a:r>
          </a:p>
          <a:p>
            <a:r>
              <a:rPr lang="ru-RU" dirty="0" smtClean="0"/>
              <a:t>Воспитатели </a:t>
            </a:r>
            <a:r>
              <a:rPr lang="en-US" dirty="0" smtClean="0"/>
              <a:t>: </a:t>
            </a:r>
            <a:r>
              <a:rPr lang="ru-RU" dirty="0" smtClean="0"/>
              <a:t>Хуснудинова Ирина Викторовна</a:t>
            </a:r>
          </a:p>
          <a:p>
            <a:r>
              <a:rPr lang="ru-RU" dirty="0" smtClean="0"/>
              <a:t>Веселова Елена Константиновна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7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971"/>
            <a:ext cx="10515600" cy="1592717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с родителями информация для родителей на стенде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9" y="1690688"/>
            <a:ext cx="10842171" cy="4486275"/>
          </a:xfrm>
        </p:spPr>
        <p:txBody>
          <a:bodyPr/>
          <a:lstStyle/>
          <a:p>
            <a:r>
              <a:rPr lang="ru-RU" dirty="0"/>
              <a:t>Родители совместно с воспитателям создают книгу рецептов на тему «Что я готовил с мамой </a:t>
            </a:r>
            <a:r>
              <a:rPr lang="ru-RU" dirty="0" smtClean="0"/>
              <a:t> дома из </a:t>
            </a:r>
            <a:r>
              <a:rPr lang="ru-RU" dirty="0"/>
              <a:t>морковки»</a:t>
            </a:r>
          </a:p>
          <a:p>
            <a:endParaRPr lang="ru-RU" dirty="0"/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85" y="2612572"/>
            <a:ext cx="1816915" cy="3755571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42" y="2612572"/>
            <a:ext cx="1785257" cy="3755572"/>
          </a:xfrm>
          <a:prstGeom prst="rect">
            <a:avLst/>
          </a:prstGeom>
        </p:spPr>
      </p:pic>
      <p:pic>
        <p:nvPicPr>
          <p:cNvPr id="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70" y="2661557"/>
            <a:ext cx="1709058" cy="3657600"/>
          </a:xfrm>
          <a:prstGeom prst="rect">
            <a:avLst/>
          </a:prstGeom>
        </p:spPr>
      </p:pic>
      <p:pic>
        <p:nvPicPr>
          <p:cNvPr id="7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172" y="2661557"/>
            <a:ext cx="2481942" cy="3755571"/>
          </a:xfrm>
          <a:prstGeom prst="rect">
            <a:avLst/>
          </a:prstGeom>
        </p:spPr>
      </p:pic>
      <p:pic>
        <p:nvPicPr>
          <p:cNvPr id="8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58" y="2661557"/>
            <a:ext cx="1730829" cy="37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Актуальность проекта:</a:t>
            </a:r>
            <a:r>
              <a:rPr lang="ru-RU" dirty="0"/>
              <a:t> Данный проект предназначен для детей </a:t>
            </a:r>
            <a:r>
              <a:rPr lang="ru-RU" dirty="0" smtClean="0"/>
              <a:t>2</a:t>
            </a:r>
            <a:r>
              <a:rPr lang="ru-RU" dirty="0"/>
              <a:t> </a:t>
            </a:r>
            <a:r>
              <a:rPr lang="ru-RU" dirty="0">
                <a:hlinkClick r:id="rId2" tooltip="Младшая группа"/>
              </a:rPr>
              <a:t>младшей группы</a:t>
            </a:r>
            <a:r>
              <a:rPr lang="ru-RU" dirty="0"/>
              <a:t> ДОУ и ориентирован на изучение вопросов, связанных с сохранением здоровья </a:t>
            </a:r>
            <a:r>
              <a:rPr lang="ru-RU" dirty="0" smtClean="0"/>
              <a:t>у детей. </a:t>
            </a:r>
            <a:r>
              <a:rPr lang="ru-RU" dirty="0"/>
              <a:t>Работа над проектом направлена на систематизировании и расширении знаний детей об овощах; ознакомление с «витаминами», значении их для здоровья человека; на закрепление знаний о правильном, качественном  питании и бережном отношением к своему здоровью. Проект объединяет воспитателей, родителей и детей в общей творческой работе.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На разработку этого проекта  повлияло   наблюдение  за тем, что дети во время обеда </a:t>
            </a:r>
            <a:r>
              <a:rPr lang="ru-RU" dirty="0" smtClean="0"/>
              <a:t> полдника не едят морковное пюре морковь в молочном соусе.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3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Цель:</a:t>
            </a:r>
            <a:r>
              <a:rPr lang="ru-RU" dirty="0" err="1"/>
              <a:t>Расширить</a:t>
            </a:r>
            <a:r>
              <a:rPr lang="ru-RU" dirty="0"/>
              <a:t> и обобщить знания детей об овощах через разные виды деятельности. Объяснить, что в овощах содержаться витамины, необходимые для нашего здоровья.</a:t>
            </a:r>
          </a:p>
          <a:p>
            <a:r>
              <a:rPr lang="ru-RU" b="1" dirty="0"/>
              <a:t>Задачи:</a:t>
            </a:r>
            <a:r>
              <a:rPr lang="ru-RU" dirty="0"/>
              <a:t> Создать условия для формирования у детей познавательного интереса. Познакомить детей с витаминами. Учить различать овощи по цвету, форме, величине. Закреплять приобретенные знания. Развивать у детей стремление отражать свои представления в продуктивной деятельности (рисование, лепка, загадки).</a:t>
            </a:r>
          </a:p>
          <a:p>
            <a:r>
              <a:rPr lang="ru-RU" dirty="0"/>
              <a:t>Расширить кругозор, развивать наблюдательность, любознательность, связную речь, обогащать словарь детей.</a:t>
            </a:r>
          </a:p>
          <a:p>
            <a:r>
              <a:rPr lang="ru-RU" dirty="0"/>
              <a:t>Воспитывать у детей желание участвовать в трудовой деятельности(посадка лука); воспитывать культуру питания, понимать, что за каждым овощем скрывается определенная польза.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41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Предполагаемый результат:</a:t>
            </a:r>
            <a:endParaRPr lang="ru-RU" dirty="0"/>
          </a:p>
          <a:p>
            <a:r>
              <a:rPr lang="ru-RU" dirty="0"/>
              <a:t>-Дети знают и называют овощи по внешнему виду, цвету, форме.</a:t>
            </a:r>
          </a:p>
          <a:p>
            <a:r>
              <a:rPr lang="ru-RU" dirty="0"/>
              <a:t>-Дети понимают, что овощи растут на огороде, на грядке.</a:t>
            </a:r>
          </a:p>
          <a:p>
            <a:r>
              <a:rPr lang="ru-RU" dirty="0"/>
              <a:t>-У детей сформированы представления о пользе витаминов.</a:t>
            </a:r>
          </a:p>
          <a:p>
            <a:r>
              <a:rPr lang="ru-RU" dirty="0"/>
              <a:t>-Развитие познавательно-исследовательских и творческих способностей детей.</a:t>
            </a:r>
          </a:p>
          <a:p>
            <a:r>
              <a:rPr lang="ru-RU" dirty="0"/>
              <a:t>-Повышение речевой активности, активизация словаря по теме «Овощи»</a:t>
            </a:r>
          </a:p>
          <a:p>
            <a:r>
              <a:rPr lang="ru-RU" dirty="0"/>
              <a:t>-Проявить желание у детей есть овощи в любом виде (</a:t>
            </a:r>
            <a:r>
              <a:rPr lang="ru-RU" dirty="0" err="1"/>
              <a:t>сырые,жаренные</a:t>
            </a:r>
            <a:r>
              <a:rPr lang="ru-RU" dirty="0"/>
              <a:t>, варённые).</a:t>
            </a:r>
          </a:p>
          <a:p>
            <a:r>
              <a:rPr lang="ru-RU" dirty="0"/>
              <a:t>-Привлечь  родителей  в реализации </a:t>
            </a:r>
            <a:r>
              <a:rPr lang="ru-RU" dirty="0" smtClean="0"/>
              <a:t>проекта</a:t>
            </a:r>
            <a:r>
              <a:rPr lang="en-US" dirty="0" smtClean="0"/>
              <a:t>,</a:t>
            </a:r>
            <a:r>
              <a:rPr lang="ru-RU" dirty="0" smtClean="0"/>
              <a:t> создать дома блюдо в которое входит с ингредиентом моркови.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31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25" y="185058"/>
            <a:ext cx="10790918" cy="60801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у бабушке на грядке </a:t>
            </a:r>
          </a:p>
          <a:p>
            <a:pPr marL="0" indent="0">
              <a:buNone/>
            </a:pPr>
            <a:r>
              <a:rPr lang="ru-RU" dirty="0" smtClean="0"/>
              <a:t>Вырос овощ очень сладкий</a:t>
            </a:r>
          </a:p>
          <a:p>
            <a:pPr marL="0" indent="0">
              <a:buNone/>
            </a:pPr>
            <a:r>
              <a:rPr lang="ru-RU" dirty="0" smtClean="0"/>
              <a:t>Проведём мы тренировку-</a:t>
            </a:r>
          </a:p>
          <a:p>
            <a:pPr marL="0" indent="0">
              <a:buNone/>
            </a:pPr>
            <a:r>
              <a:rPr lang="ru-RU" dirty="0" smtClean="0"/>
              <a:t>Кто быстрей сгрызёт морковку</a:t>
            </a:r>
          </a:p>
          <a:p>
            <a:r>
              <a:rPr lang="ru-RU" dirty="0" smtClean="0"/>
              <a:t>Рассматривание натуральной моркови  пробуем с детьми </a:t>
            </a:r>
            <a:r>
              <a:rPr lang="ru-RU" dirty="0"/>
              <a:t>морковь(сырая</a:t>
            </a:r>
            <a:r>
              <a:rPr lang="en-US" dirty="0"/>
              <a:t>,</a:t>
            </a:r>
            <a:r>
              <a:rPr lang="ru-RU" dirty="0"/>
              <a:t> натертая на тёрке</a:t>
            </a:r>
            <a:r>
              <a:rPr lang="en-US" dirty="0"/>
              <a:t>,</a:t>
            </a:r>
            <a:r>
              <a:rPr lang="ru-RU" dirty="0"/>
              <a:t>вареная)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04" y="3364044"/>
            <a:ext cx="2710544" cy="203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22" y="3455111"/>
            <a:ext cx="2728230" cy="2046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209" y="3501883"/>
            <a:ext cx="2388506" cy="20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673" y="2093458"/>
            <a:ext cx="4335236" cy="32514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18607"/>
            <a:ext cx="4916714" cy="36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857"/>
            <a:ext cx="10515600" cy="6068106"/>
          </a:xfrm>
        </p:spPr>
        <p:txBody>
          <a:bodyPr>
            <a:normAutofit/>
          </a:bodyPr>
          <a:lstStyle/>
          <a:p>
            <a:r>
              <a:rPr lang="ru-RU" dirty="0" smtClean="0"/>
              <a:t>игровая деятельность </a:t>
            </a:r>
            <a:br>
              <a:rPr lang="ru-RU" dirty="0" smtClean="0"/>
            </a:br>
            <a:r>
              <a:rPr lang="ru-RU" dirty="0" smtClean="0"/>
              <a:t>сюжетно ролевая игра «Овощной магазин»</a:t>
            </a:r>
          </a:p>
          <a:p>
            <a:r>
              <a:rPr lang="ru-RU" dirty="0" smtClean="0"/>
              <a:t>Опиши овощ</a:t>
            </a:r>
          </a:p>
          <a:p>
            <a:r>
              <a:rPr lang="ru-RU" dirty="0" smtClean="0"/>
              <a:t>Дидактические игры</a:t>
            </a:r>
            <a:r>
              <a:rPr lang="en-US" dirty="0" smtClean="0"/>
              <a:t>:</a:t>
            </a:r>
            <a:r>
              <a:rPr lang="ru-RU" dirty="0" smtClean="0"/>
              <a:t>  «Чудесный мешочек» (угадай на ощупь)</a:t>
            </a:r>
          </a:p>
          <a:p>
            <a:r>
              <a:rPr lang="ru-RU" dirty="0" smtClean="0"/>
              <a:t>«Четвертый лишний»</a:t>
            </a:r>
          </a:p>
          <a:p>
            <a:r>
              <a:rPr lang="ru-RU" dirty="0" smtClean="0"/>
              <a:t>Загадки про овощи театрализованная деятельность «Сказка про овощи»</a:t>
            </a:r>
          </a:p>
          <a:p>
            <a:r>
              <a:rPr lang="ru-RU" dirty="0" smtClean="0"/>
              <a:t>Рисование моркови</a:t>
            </a:r>
          </a:p>
          <a:p>
            <a:r>
              <a:rPr lang="ru-RU" dirty="0" smtClean="0"/>
              <a:t>Аппликация </a:t>
            </a:r>
            <a:r>
              <a:rPr lang="ru-RU" dirty="0"/>
              <a:t>морковь для зайчика</a:t>
            </a:r>
          </a:p>
          <a:p>
            <a:r>
              <a:rPr lang="ru-RU" dirty="0" smtClean="0"/>
              <a:t>Лепка морковка для салата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9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+Рисование</a:t>
            </a:r>
            <a:br>
              <a:rPr lang="ru-RU" dirty="0" smtClean="0"/>
            </a:br>
            <a:r>
              <a:rPr lang="ru-RU" dirty="0" smtClean="0"/>
              <a:t> «Морковка для зайчика»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8" t="24603" r="29764"/>
          <a:stretch/>
        </p:blipFill>
        <p:spPr>
          <a:xfrm>
            <a:off x="1257924" y="2153943"/>
            <a:ext cx="3984171" cy="2971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4" t="27239" r="2335"/>
          <a:stretch/>
        </p:blipFill>
        <p:spPr>
          <a:xfrm>
            <a:off x="7775434" y="2258875"/>
            <a:ext cx="333102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Наши Морковки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696" y="172212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66651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176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Проект « Любовь-Морковь»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Аппликация +Рисование  «Морковка для зайчика»</vt:lpstr>
      <vt:lpstr> Наши Морковки</vt:lpstr>
      <vt:lpstr>Работа с родителями информация для родителей на стенде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27</cp:revision>
  <dcterms:created xsi:type="dcterms:W3CDTF">2014-10-11T15:43:49Z</dcterms:created>
  <dcterms:modified xsi:type="dcterms:W3CDTF">2016-02-10T09:15:16Z</dcterms:modified>
</cp:coreProperties>
</file>