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318" r:id="rId6"/>
    <p:sldId id="319" r:id="rId7"/>
    <p:sldId id="320" r:id="rId8"/>
    <p:sldId id="321" r:id="rId9"/>
    <p:sldId id="322" r:id="rId10"/>
    <p:sldId id="323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88" r:id="rId33"/>
    <p:sldId id="289" r:id="rId34"/>
    <p:sldId id="29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4" r:id="rId47"/>
    <p:sldId id="305" r:id="rId48"/>
    <p:sldId id="307" r:id="rId49"/>
    <p:sldId id="308" r:id="rId50"/>
    <p:sldId id="306" r:id="rId51"/>
    <p:sldId id="311" r:id="rId52"/>
    <p:sldId id="312" r:id="rId53"/>
    <p:sldId id="313" r:id="rId54"/>
    <p:sldId id="314" r:id="rId55"/>
    <p:sldId id="315" r:id="rId56"/>
    <p:sldId id="316" r:id="rId57"/>
    <p:sldId id="310" r:id="rId58"/>
    <p:sldId id="309" r:id="rId59"/>
    <p:sldId id="317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CC0099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7" autoAdjust="0"/>
    <p:restoredTop sz="94660"/>
  </p:normalViewPr>
  <p:slideViewPr>
    <p:cSldViewPr>
      <p:cViewPr>
        <p:scale>
          <a:sx n="90" d="100"/>
          <a:sy n="90" d="100"/>
        </p:scale>
        <p:origin x="-54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1111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1111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111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I%20&#1101;&#1090;&#1072;&#1087;\2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I%20&#1101;&#1090;&#1072;&#1087;\&#1050;&#1085;&#1080;&#1075;&#1072;22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72;&#1073;&#1086;&#1095;&#1080;&#1081;%20&#1089;&#1090;&#1086;&#1083;\&#1088;&#1072;&#1073;&#1086;&#1090;&#1072;\&#1087;&#1088;&#1080;&#1083;&#1086;&#1078;&#1077;&#1085;&#1080;&#1103;\II%20&#1101;&#1090;&#1072;&#1087;\&#1050;&#1085;&#1080;&#1075;&#1072;222%20(&#1042;&#1086;&#1089;&#1089;&#1090;&#1072;&#1085;&#1086;&#1074;&#1083;&#1077;&#1085;&#1085;&#1099;&#1081;)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72;&#1073;&#1086;&#1095;&#1080;&#1081;%20&#1089;&#1090;&#1086;&#1083;\&#1088;&#1072;&#1073;&#1086;&#1090;&#1072;\&#1087;&#1088;&#1080;&#1083;&#1086;&#1078;&#1077;&#1085;&#1080;&#1103;\II%20&#1101;&#1090;&#1072;&#1087;\&#1050;&#1085;&#1080;&#1075;&#1072;2222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72;&#1073;&#1086;&#1095;&#1080;&#1081;%20&#1089;&#1090;&#1086;&#1083;\&#1088;&#1072;&#1073;&#1086;&#1090;&#1072;\&#1087;&#1088;&#1080;&#1083;&#1086;&#1078;&#1077;&#1085;&#1080;&#1103;\II%20&#1101;&#1090;&#1072;&#1087;\&#1050;&#1085;&#1080;&#1075;&#1072;2222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72;&#1073;&#1086;&#1095;&#1080;&#1081;%20&#1089;&#1090;&#1086;&#1083;\&#1088;&#1072;&#1073;&#1086;&#1090;&#1072;\&#1087;&#1088;&#1080;&#1083;&#1086;&#1078;&#1077;&#1085;&#1080;&#1103;\&#1050;&#1085;&#1080;&#1075;&#1072;1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72;&#1073;&#1086;&#1095;&#1080;&#1081;%20&#1089;&#1090;&#1086;&#1083;\&#1088;&#1072;&#1073;&#1086;&#1090;&#1072;\&#1087;&#1088;&#1080;&#1083;&#1086;&#1078;&#1077;&#1085;&#1080;&#1103;\II%20&#1101;&#1090;&#1072;&#1087;\&#1050;&#1085;&#1080;&#1075;&#1072;22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6;&#1072;&#1073;&#1086;&#1095;&#1080;&#1081;%20&#1089;&#1090;&#1086;&#1083;\&#1088;&#1072;&#1073;&#1086;&#1090;&#1072;\&#1087;&#1088;&#1080;&#1083;&#1086;&#1078;&#1077;&#1085;&#1080;&#1103;\3333xlsx.xlsx" TargetMode="External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111111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72;&#1090;&#1090;&#1077;&#1089;&#1090;&#1072;&#1094;&#1080;&#1103;\&#1053;&#1086;&#1074;&#1072;&#1103;%20&#1087;&#1072;&#1087;&#1082;&#1072;\&#1088;&#1072;&#1073;&#1086;&#1090;&#1072;\&#1087;&#1088;&#1080;&#1083;&#1086;&#1078;&#1077;&#1085;&#1080;&#1103;\I%20&#1101;&#1090;&#1072;&#1087;\&#1050;&#1085;&#1080;&#1075;&#1072;111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Задание № 1, мотивация</a:t>
            </a:r>
          </a:p>
        </c:rich>
      </c:tx>
      <c:layout>
        <c:manualLayout>
          <c:xMode val="edge"/>
          <c:yMode val="edge"/>
          <c:x val="0.26184033245844268"/>
          <c:y val="2.7777777777778057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multiLvlStrRef>
              <c:f>Лист1!$A$3:$E$4</c:f>
              <c:multiLvlStrCache>
                <c:ptCount val="5"/>
                <c:lvl>
                  <c:pt idx="0">
                    <c:v>Высокий</c:v>
                  </c:pt>
                  <c:pt idx="1">
                    <c:v>Хороший</c:v>
                  </c:pt>
                  <c:pt idx="2">
                    <c:v>Пол-ое от-ие</c:v>
                  </c:pt>
                  <c:pt idx="3">
                    <c:v>Низкий</c:v>
                  </c:pt>
                  <c:pt idx="4">
                    <c:v>Негат-ое от-ие</c:v>
                  </c:pt>
                </c:lvl>
                <c:lvl>
                  <c:pt idx="0">
                    <c:v>Уровни мотивации</c:v>
                  </c:pt>
                </c:lvl>
              </c:multiLvlStrCache>
            </c:multiLvlStrRef>
          </c:cat>
          <c:val>
            <c:numRef>
              <c:f>Лист1!$A$5:$E$5</c:f>
              <c:numCache>
                <c:formatCode>0%</c:formatCode>
                <c:ptCount val="5"/>
                <c:pt idx="0">
                  <c:v>0.32000000000000112</c:v>
                </c:pt>
                <c:pt idx="1">
                  <c:v>0.36000000000000032</c:v>
                </c:pt>
                <c:pt idx="2">
                  <c:v>0.28000000000000008</c:v>
                </c:pt>
                <c:pt idx="3">
                  <c:v>4.0000000000000112E-2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59852672"/>
        <c:axId val="59854208"/>
      </c:barChart>
      <c:catAx>
        <c:axId val="59852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9854208"/>
        <c:crosses val="autoZero"/>
        <c:auto val="1"/>
        <c:lblAlgn val="ctr"/>
        <c:lblOffset val="100"/>
      </c:catAx>
      <c:valAx>
        <c:axId val="598542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5985267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7.  Каким он встаёт по утрам?</a:t>
            </a:r>
          </a:p>
        </c:rich>
      </c:tx>
      <c:layout>
        <c:manualLayout>
          <c:xMode val="edge"/>
          <c:yMode val="edge"/>
          <c:x val="0.25906255468066491"/>
          <c:y val="1.3888888888888978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Лист1!$H$15:$H$17</c:f>
              <c:strCache>
                <c:ptCount val="3"/>
                <c:pt idx="0">
                  <c:v>-выспался, но ленится вставать;</c:v>
                </c:pt>
                <c:pt idx="1">
                  <c:v>достаточно бодрым;</c:v>
                </c:pt>
                <c:pt idx="2">
                  <c:v>трудно разбудить.</c:v>
                </c:pt>
              </c:strCache>
            </c:strRef>
          </c:cat>
          <c:val>
            <c:numRef>
              <c:f>Лист1!$I$15:$I$17</c:f>
              <c:numCache>
                <c:formatCode>0%</c:formatCode>
                <c:ptCount val="3"/>
                <c:pt idx="0">
                  <c:v>0.5</c:v>
                </c:pt>
                <c:pt idx="1">
                  <c:v>0.19</c:v>
                </c:pt>
                <c:pt idx="2">
                  <c:v>0.310000000000001</c:v>
                </c:pt>
              </c:numCache>
            </c:numRef>
          </c:val>
        </c:ser>
        <c:dLbls>
          <c:showVal val="1"/>
        </c:dLbls>
        <c:gapWidth val="75"/>
        <c:overlap val="-25"/>
        <c:axId val="66334720"/>
        <c:axId val="66336256"/>
      </c:barChart>
      <c:catAx>
        <c:axId val="66334720"/>
        <c:scaling>
          <c:orientation val="minMax"/>
        </c:scaling>
        <c:axPos val="b"/>
        <c:majorTickMark val="none"/>
        <c:tickLblPos val="nextTo"/>
        <c:crossAx val="66336256"/>
        <c:crosses val="autoZero"/>
        <c:auto val="1"/>
        <c:lblAlgn val="ctr"/>
        <c:lblOffset val="100"/>
      </c:catAx>
      <c:valAx>
        <c:axId val="663362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33472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график посещаемости</a:t>
            </a:r>
          </a:p>
          <a:p>
            <a:pPr>
              <a:defRPr/>
            </a:pPr>
            <a:r>
              <a:rPr lang="ru-RU"/>
              <a:t>(100% - 10 семей)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val>
            <c:numRef>
              <c:f>Лист1!$B$5:$B$12</c:f>
              <c:numCache>
                <c:formatCode>0%</c:formatCode>
                <c:ptCount val="8"/>
                <c:pt idx="0">
                  <c:v>1</c:v>
                </c:pt>
                <c:pt idx="1">
                  <c:v>0.8</c:v>
                </c:pt>
                <c:pt idx="2">
                  <c:v>0.60000000000000064</c:v>
                </c:pt>
                <c:pt idx="3">
                  <c:v>0.8</c:v>
                </c:pt>
                <c:pt idx="4">
                  <c:v>1</c:v>
                </c:pt>
                <c:pt idx="5">
                  <c:v>0.8</c:v>
                </c:pt>
                <c:pt idx="6">
                  <c:v>0.9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gapWidth val="75"/>
        <c:overlap val="-25"/>
        <c:axId val="66382848"/>
        <c:axId val="66286336"/>
      </c:barChart>
      <c:catAx>
        <c:axId val="66382848"/>
        <c:scaling>
          <c:orientation val="minMax"/>
        </c:scaling>
        <c:axPos val="b"/>
        <c:majorTickMark val="none"/>
        <c:tickLblPos val="nextTo"/>
        <c:crossAx val="66286336"/>
        <c:crosses val="autoZero"/>
        <c:auto val="1"/>
        <c:lblAlgn val="ctr"/>
        <c:lblOffset val="100"/>
      </c:catAx>
      <c:valAx>
        <c:axId val="662863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382848"/>
        <c:crosses val="autoZero"/>
        <c:crossBetween val="between"/>
      </c:valAx>
    </c:plotArea>
    <c:legend>
      <c:legendPos val="b"/>
      <c:legendEntry>
        <c:idx val="0"/>
        <c:delete val="1"/>
      </c:legendEntry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2.                  Что нового для себя вы узнали на занятиях</a:t>
            </a:r>
          </a:p>
        </c:rich>
      </c:tx>
      <c:layout>
        <c:manualLayout>
          <c:xMode val="edge"/>
          <c:yMode val="edge"/>
          <c:x val="0.13531797921670885"/>
          <c:y val="1.3550135501355021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Лист1!$D$9:$D$14</c:f>
              <c:strCache>
                <c:ptCount val="6"/>
                <c:pt idx="0">
                  <c:v>правильная тактика поведения с ребенком и взрослыми</c:v>
                </c:pt>
                <c:pt idx="1">
                  <c:v>причины агрессии ребенка</c:v>
                </c:pt>
                <c:pt idx="2">
                  <c:v>причины истерик</c:v>
                </c:pt>
                <c:pt idx="3">
                  <c:v>о взрослых тревогах</c:v>
                </c:pt>
                <c:pt idx="4">
                  <c:v>разное</c:v>
                </c:pt>
                <c:pt idx="5">
                  <c:v>нет ответа</c:v>
                </c:pt>
              </c:strCache>
            </c:strRef>
          </c:cat>
          <c:val>
            <c:numRef>
              <c:f>Лист1!$E$9:$E$14</c:f>
              <c:numCache>
                <c:formatCode>0%</c:formatCode>
                <c:ptCount val="6"/>
                <c:pt idx="0">
                  <c:v>0.30000000000000032</c:v>
                </c:pt>
                <c:pt idx="1">
                  <c:v>0.2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0.30000000000000032</c:v>
                </c:pt>
                <c:pt idx="5">
                  <c:v>0.1</c:v>
                </c:pt>
              </c:numCache>
            </c:numRef>
          </c:val>
        </c:ser>
        <c:dLbls>
          <c:showVal val="1"/>
        </c:dLbls>
        <c:gapWidth val="75"/>
        <c:overlap val="-25"/>
        <c:axId val="69612672"/>
        <c:axId val="69614208"/>
      </c:barChart>
      <c:catAx>
        <c:axId val="69612672"/>
        <c:scaling>
          <c:orientation val="minMax"/>
        </c:scaling>
        <c:axPos val="b"/>
        <c:majorTickMark val="none"/>
        <c:tickLblPos val="nextTo"/>
        <c:crossAx val="69614208"/>
        <c:crosses val="autoZero"/>
        <c:auto val="1"/>
        <c:lblAlgn val="ctr"/>
        <c:lblOffset val="100"/>
      </c:catAx>
      <c:valAx>
        <c:axId val="696142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961267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5.                  Чтобы вы добавили в занятия клуба?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Pos val="outEnd"/>
            <c:showPercent val="1"/>
            <c:showLeaderLines val="1"/>
          </c:dLbls>
          <c:cat>
            <c:strRef>
              <c:f>Лист1!$A$19:$A$21</c:f>
              <c:strCache>
                <c:ptCount val="3"/>
                <c:pt idx="0">
                  <c:v>ничего, все уже есть</c:v>
                </c:pt>
                <c:pt idx="1">
                  <c:v>нет ответа</c:v>
                </c:pt>
                <c:pt idx="2">
                  <c:v>больше участников</c:v>
                </c:pt>
              </c:strCache>
            </c:strRef>
          </c:cat>
          <c:val>
            <c:numRef>
              <c:f>Лист1!$B$19:$B$21</c:f>
              <c:numCache>
                <c:formatCode>0%</c:formatCode>
                <c:ptCount val="3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Участие родителей в КТД</a:t>
            </a:r>
          </a:p>
        </c:rich>
      </c:tx>
      <c:layout>
        <c:manualLayout>
          <c:xMode val="edge"/>
          <c:yMode val="edge"/>
          <c:x val="0.44853919539921105"/>
          <c:y val="2.5688945539771139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Лист1!$A$2:$A$9</c:f>
              <c:strCache>
                <c:ptCount val="8"/>
                <c:pt idx="0">
                  <c:v>«Мама, папа и я – спортивная семья»</c:v>
                </c:pt>
                <c:pt idx="1">
                  <c:v>  «Новогодняя мозайка»</c:v>
                </c:pt>
                <c:pt idx="2">
                  <c:v>«Февромарт»</c:v>
                </c:pt>
                <c:pt idx="3">
                  <c:v>   День осенних именников «Школа юных волшебников»</c:v>
                </c:pt>
                <c:pt idx="4">
                  <c:v>  День зимних именников «Совет вселенной»</c:v>
                </c:pt>
                <c:pt idx="5">
                  <c:v>   День весенне-летних именников «Звезды Голливуда»</c:v>
                </c:pt>
                <c:pt idx="6">
                  <c:v> Участие в социальных проектах школьных, городских.</c:v>
                </c:pt>
                <c:pt idx="7">
                  <c:v> Ролевая игра «Мы в ссоре»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0.16</c:v>
                </c:pt>
                <c:pt idx="1">
                  <c:v>0.32000000000000112</c:v>
                </c:pt>
                <c:pt idx="2">
                  <c:v>0.2</c:v>
                </c:pt>
                <c:pt idx="3">
                  <c:v>0.24000000000000021</c:v>
                </c:pt>
                <c:pt idx="4">
                  <c:v>0.24000000000000021</c:v>
                </c:pt>
                <c:pt idx="5">
                  <c:v>0.24000000000000021</c:v>
                </c:pt>
                <c:pt idx="6">
                  <c:v>1</c:v>
                </c:pt>
                <c:pt idx="7">
                  <c:v>0.32000000000000112</c:v>
                </c:pt>
              </c:numCache>
            </c:numRef>
          </c:val>
        </c:ser>
        <c:dLbls>
          <c:showVal val="1"/>
        </c:dLbls>
        <c:gapWidth val="75"/>
        <c:overlap val="-25"/>
        <c:axId val="69579904"/>
        <c:axId val="69581440"/>
      </c:barChart>
      <c:catAx>
        <c:axId val="69579904"/>
        <c:scaling>
          <c:orientation val="minMax"/>
        </c:scaling>
        <c:axPos val="b"/>
        <c:majorTickMark val="none"/>
        <c:tickLblPos val="nextTo"/>
        <c:crossAx val="69581440"/>
        <c:crosses val="autoZero"/>
        <c:auto val="1"/>
        <c:lblAlgn val="ctr"/>
        <c:lblOffset val="100"/>
      </c:catAx>
      <c:valAx>
        <c:axId val="695814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957990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ЭПК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Pos val="outEnd"/>
            <c:showPercent val="1"/>
            <c:showLeaderLines val="1"/>
          </c:dLbls>
          <c:cat>
            <c:strRef>
              <c:f>Лист1!$A$5:$A$7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Лист1!$B$5:$B$7</c:f>
              <c:numCache>
                <c:formatCode>0%</c:formatCode>
                <c:ptCount val="3"/>
                <c:pt idx="0">
                  <c:v>0.60000000000000064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Участие детей и взрослых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062562145602134E-2"/>
          <c:y val="6.9331633806871212E-2"/>
          <c:w val="0.9329203730079817"/>
          <c:h val="0.56725889681544373"/>
        </c:manualLayout>
      </c:layout>
      <c:lineChart>
        <c:grouping val="standard"/>
        <c:ser>
          <c:idx val="0"/>
          <c:order val="0"/>
          <c:tx>
            <c:strRef>
              <c:f>Лист1!$B$2</c:f>
              <c:strCache>
                <c:ptCount val="1"/>
                <c:pt idx="0">
                  <c:v>дети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9856655290102379E-2"/>
                  <c:y val="-2.506527415143599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1665529010238903E-2"/>
                  <c:y val="-2.715404699738903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1665529010238903E-2"/>
                  <c:y val="-3.1331592689295217E-2"/>
                </c:manualLayout>
              </c:layout>
              <c:dLblPos val="r"/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1665529010238903E-2"/>
                  <c:y val="-5.2219321148825326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9.3788395904437563E-3"/>
                  <c:y val="-3.342036553524804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941296928327645E-2"/>
                  <c:y val="-3.1331592689295217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Лист1!$A$3:$A$11</c:f>
              <c:strCache>
                <c:ptCount val="9"/>
                <c:pt idx="0">
                  <c:v>МЧС</c:v>
                </c:pt>
                <c:pt idx="1">
                  <c:v>Учитель  – звучит гордо!</c:v>
                </c:pt>
                <c:pt idx="2">
                  <c:v>«Правоохранительные органы»</c:v>
                </c:pt>
                <c:pt idx="3">
                  <c:v>Рабочий - это почетно</c:v>
                </c:pt>
                <c:pt idx="4">
                  <c:v>Музей – застывшая история  в веках.</c:v>
                </c:pt>
                <c:pt idx="5">
                  <c:v>Военные люди</c:v>
                </c:pt>
                <c:pt idx="6">
                  <c:v>Продавец</c:v>
                </c:pt>
                <c:pt idx="7">
                  <c:v>Мир спасет красота и  мастерство</c:v>
                </c:pt>
                <c:pt idx="8">
                  <c:v>Все профессии хороши, выбирай на вкус.</c:v>
                </c:pt>
              </c:strCache>
            </c:strRef>
          </c:cat>
          <c:val>
            <c:numRef>
              <c:f>Лист1!$B$3:$B$11</c:f>
              <c:numCache>
                <c:formatCode>0%</c:formatCode>
                <c:ptCount val="9"/>
                <c:pt idx="0">
                  <c:v>0.60000000000000064</c:v>
                </c:pt>
                <c:pt idx="1">
                  <c:v>0.8</c:v>
                </c:pt>
                <c:pt idx="2">
                  <c:v>0.5</c:v>
                </c:pt>
                <c:pt idx="3">
                  <c:v>0.8</c:v>
                </c:pt>
                <c:pt idx="4">
                  <c:v>0.4</c:v>
                </c:pt>
                <c:pt idx="5">
                  <c:v>0.60000000000000064</c:v>
                </c:pt>
                <c:pt idx="6">
                  <c:v>0.4</c:v>
                </c:pt>
                <c:pt idx="7">
                  <c:v>0.4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взрослые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2041009378947096E-2"/>
                  <c:y val="-2.715404699738903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9310633952325924E-2"/>
                  <c:y val="-4.1775456919060087E-2"/>
                </c:manualLayout>
              </c:layout>
              <c:dLblPos val="r"/>
              <c:showVal val="1"/>
            </c:dLbl>
            <c:dLbl>
              <c:idx val="8"/>
              <c:delete val="1"/>
            </c:dLbl>
            <c:dLblPos val="ctr"/>
            <c:showVal val="1"/>
          </c:dLbls>
          <c:cat>
            <c:strRef>
              <c:f>Лист1!$A$3:$A$11</c:f>
              <c:strCache>
                <c:ptCount val="9"/>
                <c:pt idx="0">
                  <c:v>МЧС</c:v>
                </c:pt>
                <c:pt idx="1">
                  <c:v>Учитель  – звучит гордо!</c:v>
                </c:pt>
                <c:pt idx="2">
                  <c:v>«Правоохранительные органы»</c:v>
                </c:pt>
                <c:pt idx="3">
                  <c:v>Рабочий - это почетно</c:v>
                </c:pt>
                <c:pt idx="4">
                  <c:v>Музей – застывшая история  в веках.</c:v>
                </c:pt>
                <c:pt idx="5">
                  <c:v>Военные люди</c:v>
                </c:pt>
                <c:pt idx="6">
                  <c:v>Продавец</c:v>
                </c:pt>
                <c:pt idx="7">
                  <c:v>Мир спасет красота и  мастерство</c:v>
                </c:pt>
                <c:pt idx="8">
                  <c:v>Все профессии хороши, выбирай на вкус.</c:v>
                </c:pt>
              </c:strCache>
            </c:strRef>
          </c:cat>
          <c:val>
            <c:numRef>
              <c:f>Лист1!$C$3:$C$11</c:f>
              <c:numCache>
                <c:formatCode>0%</c:formatCode>
                <c:ptCount val="9"/>
                <c:pt idx="0">
                  <c:v>0.1</c:v>
                </c:pt>
                <c:pt idx="1">
                  <c:v>0.5</c:v>
                </c:pt>
                <c:pt idx="2">
                  <c:v>0.30000000000000032</c:v>
                </c:pt>
                <c:pt idx="3">
                  <c:v>0.8</c:v>
                </c:pt>
                <c:pt idx="4">
                  <c:v>0.1</c:v>
                </c:pt>
                <c:pt idx="5">
                  <c:v>0.60000000000000064</c:v>
                </c:pt>
                <c:pt idx="6">
                  <c:v>0.2</c:v>
                </c:pt>
                <c:pt idx="7">
                  <c:v>0.2</c:v>
                </c:pt>
                <c:pt idx="8">
                  <c:v>1</c:v>
                </c:pt>
              </c:numCache>
            </c:numRef>
          </c:val>
        </c:ser>
        <c:dLbls>
          <c:showVal val="1"/>
        </c:dLbls>
        <c:marker val="1"/>
        <c:axId val="69780224"/>
        <c:axId val="69781760"/>
      </c:lineChart>
      <c:catAx>
        <c:axId val="69780224"/>
        <c:scaling>
          <c:orientation val="minMax"/>
        </c:scaling>
        <c:axPos val="b"/>
        <c:majorTickMark val="none"/>
        <c:tickLblPos val="nextTo"/>
        <c:crossAx val="69781760"/>
        <c:crosses val="autoZero"/>
        <c:auto val="1"/>
        <c:lblAlgn val="ctr"/>
        <c:lblOffset val="100"/>
      </c:catAx>
      <c:valAx>
        <c:axId val="697817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9780224"/>
        <c:crosses val="autoZero"/>
        <c:crossBetween val="between"/>
      </c:valAx>
    </c:plotArea>
    <c:legend>
      <c:legendPos val="b"/>
      <c:layout/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3.Помог ли школьный проект тебе в выборе профессии?</a:t>
            </a:r>
          </a:p>
        </c:rich>
      </c:tx>
      <c:layout>
        <c:manualLayout>
          <c:xMode val="edge"/>
          <c:yMode val="edge"/>
          <c:x val="0.28327911774458481"/>
          <c:y val="2.6415096955885401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Лист1!$A$12:$A$14</c:f>
              <c:strCache>
                <c:ptCount val="3"/>
                <c:pt idx="0">
                  <c:v>1- да</c:v>
                </c:pt>
                <c:pt idx="1">
                  <c:v>2- нет</c:v>
                </c:pt>
                <c:pt idx="2">
                  <c:v>3- трудно сказать</c:v>
                </c:pt>
              </c:strCache>
            </c:strRef>
          </c:cat>
          <c:val>
            <c:numRef>
              <c:f>Лист1!$B$12:$B$14</c:f>
              <c:numCache>
                <c:formatCode>0%</c:formatCode>
                <c:ptCount val="3"/>
                <c:pt idx="0">
                  <c:v>0.70000000000000062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Val val="1"/>
        </c:dLbls>
        <c:gapWidth val="75"/>
        <c:overlap val="-25"/>
        <c:axId val="64205184"/>
        <c:axId val="64206720"/>
      </c:barChart>
      <c:catAx>
        <c:axId val="64205184"/>
        <c:scaling>
          <c:orientation val="minMax"/>
        </c:scaling>
        <c:axPos val="b"/>
        <c:majorTickMark val="none"/>
        <c:tickLblPos val="nextTo"/>
        <c:crossAx val="64206720"/>
        <c:crosses val="autoZero"/>
        <c:auto val="1"/>
        <c:lblAlgn val="ctr"/>
        <c:lblOffset val="100"/>
      </c:catAx>
      <c:valAx>
        <c:axId val="642067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420518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5. С кем тебе больше нравиться работать</a:t>
            </a:r>
          </a:p>
        </c:rich>
      </c:tx>
      <c:layout>
        <c:manualLayout>
          <c:xMode val="edge"/>
          <c:yMode val="edge"/>
          <c:x val="0.26739588801399827"/>
          <c:y val="4.1666666666666664E-2"/>
        </c:manualLayout>
      </c:layout>
    </c:title>
    <c:plotArea>
      <c:layout>
        <c:manualLayout>
          <c:layoutTarget val="inner"/>
          <c:xMode val="edge"/>
          <c:yMode val="edge"/>
          <c:x val="9.4670453078611244E-2"/>
          <c:y val="0.10664402449153577"/>
          <c:w val="0.9036812529581375"/>
          <c:h val="0.70042679561603327"/>
        </c:manualLayout>
      </c:layout>
      <c:barChart>
        <c:barDir val="col"/>
        <c:grouping val="clustered"/>
        <c:ser>
          <c:idx val="0"/>
          <c:order val="0"/>
          <c:cat>
            <c:strRef>
              <c:f>Лист1!$A$20:$A$24</c:f>
              <c:strCache>
                <c:ptCount val="5"/>
                <c:pt idx="0">
                  <c:v>-человек-человек: с людьми</c:v>
                </c:pt>
                <c:pt idx="1">
                  <c:v>-человек-техника: с машинами</c:v>
                </c:pt>
                <c:pt idx="2">
                  <c:v>-человек-знак: с цифрами</c:v>
                </c:pt>
                <c:pt idx="3">
                  <c:v>- человек-природа: с растениями</c:v>
                </c:pt>
                <c:pt idx="4">
                  <c:v>- человек – художественный образ: рисовать картины</c:v>
                </c:pt>
              </c:strCache>
            </c:strRef>
          </c:cat>
          <c:val>
            <c:numRef>
              <c:f>Лист1!$B$20:$B$24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dLbls>
          <c:showVal val="1"/>
        </c:dLbls>
        <c:gapWidth val="75"/>
        <c:overlap val="-25"/>
        <c:axId val="69862912"/>
        <c:axId val="69864448"/>
      </c:barChart>
      <c:catAx>
        <c:axId val="69862912"/>
        <c:scaling>
          <c:orientation val="minMax"/>
        </c:scaling>
        <c:axPos val="b"/>
        <c:majorTickMark val="none"/>
        <c:tickLblPos val="nextTo"/>
        <c:crossAx val="69864448"/>
        <c:crosses val="autoZero"/>
        <c:auto val="1"/>
        <c:lblAlgn val="ctr"/>
        <c:lblOffset val="100"/>
      </c:catAx>
      <c:valAx>
        <c:axId val="698644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98629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СОЦИОМТЕРИЯ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Лист1!$A$2:$A$5</c:f>
              <c:strCache>
                <c:ptCount val="4"/>
                <c:pt idx="0">
                  <c:v> «социометрические звезды»</c:v>
                </c:pt>
                <c:pt idx="1">
                  <c:v>«предпочитае­мые» </c:v>
                </c:pt>
                <c:pt idx="2">
                  <c:v>«пренебрегаемые» </c:v>
                </c:pt>
                <c:pt idx="3">
                  <c:v>«изолированные»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0.36000000000000032</c:v>
                </c:pt>
                <c:pt idx="1">
                  <c:v>0.36000000000000032</c:v>
                </c:pt>
                <c:pt idx="2">
                  <c:v>0.19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</c:dLbls>
        <c:gapWidth val="75"/>
        <c:overlap val="-25"/>
        <c:axId val="69913600"/>
        <c:axId val="69915392"/>
      </c:barChart>
      <c:catAx>
        <c:axId val="69913600"/>
        <c:scaling>
          <c:orientation val="minMax"/>
        </c:scaling>
        <c:axPos val="b"/>
        <c:majorTickMark val="none"/>
        <c:tickLblPos val="nextTo"/>
        <c:crossAx val="69915392"/>
        <c:crosses val="autoZero"/>
        <c:auto val="1"/>
        <c:lblAlgn val="ctr"/>
        <c:lblOffset val="100"/>
      </c:catAx>
      <c:valAx>
        <c:axId val="699153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991360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Задание № 2, самооценка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multiLvlStrRef>
              <c:f>Лист1!$A$16:$D$17</c:f>
              <c:multiLvlStrCache>
                <c:ptCount val="4"/>
                <c:lvl>
                  <c:pt idx="0">
                    <c:v>Очень высокий</c:v>
                  </c:pt>
                  <c:pt idx="1">
                    <c:v>Высокий</c:v>
                  </c:pt>
                  <c:pt idx="2">
                    <c:v>Средний</c:v>
                  </c:pt>
                  <c:pt idx="3">
                    <c:v>Низкий</c:v>
                  </c:pt>
                </c:lvl>
                <c:lvl>
                  <c:pt idx="0">
                    <c:v>Уровни самооценки</c:v>
                  </c:pt>
                </c:lvl>
              </c:multiLvlStrCache>
            </c:multiLvlStrRef>
          </c:cat>
          <c:val>
            <c:numRef>
              <c:f>Лист1!$A$18:$D$18</c:f>
              <c:numCache>
                <c:formatCode>0%</c:formatCode>
                <c:ptCount val="4"/>
                <c:pt idx="0">
                  <c:v>0.84000000000000064</c:v>
                </c:pt>
                <c:pt idx="1">
                  <c:v>0.16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65567744"/>
        <c:axId val="65577728"/>
      </c:barChart>
      <c:catAx>
        <c:axId val="65567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577728"/>
        <c:crosses val="autoZero"/>
        <c:auto val="1"/>
        <c:lblAlgn val="ctr"/>
        <c:lblOffset val="100"/>
      </c:catAx>
      <c:valAx>
        <c:axId val="6557772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556774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 ЭПК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Pos val="outEnd"/>
            <c:showPercent val="1"/>
            <c:showLeaderLines val="1"/>
          </c:dLbls>
          <c:cat>
            <c:strRef>
              <c:f>Лист1!$A$5:$A$7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Лист1!$B$5:$B$7</c:f>
              <c:numCache>
                <c:formatCode>0%</c:formatCode>
                <c:ptCount val="3"/>
                <c:pt idx="0">
                  <c:v>0.70000000000000062</c:v>
                </c:pt>
                <c:pt idx="1">
                  <c:v>0.30000000000000032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Организация жизнедеятельности класса</a:t>
            </a:r>
          </a:p>
        </c:rich>
      </c:tx>
      <c:layout>
        <c:manualLayout>
          <c:xMode val="edge"/>
          <c:yMode val="edge"/>
          <c:x val="0.11438798665791745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·         высокий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Лист1!$C$3:$E$3</c:f>
              <c:numCache>
                <c:formatCode>0%</c:formatCode>
                <c:ptCount val="3"/>
                <c:pt idx="0">
                  <c:v>0.8</c:v>
                </c:pt>
                <c:pt idx="1">
                  <c:v>0.2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·         средний 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Лист1!$C$4:$E$4</c:f>
              <c:numCache>
                <c:formatCode>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·         низкий </c:v>
                </c:pt>
              </c:strCache>
            </c:strRef>
          </c:tx>
          <c:cat>
            <c:numRef>
              <c:f>Лист1!$C$2:$E$2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Лист1!$C$5:$E$5</c:f>
              <c:numCache>
                <c:formatCode>0%</c:formatCode>
                <c:ptCount val="3"/>
                <c:pt idx="0">
                  <c:v>0.1</c:v>
                </c:pt>
                <c:pt idx="1">
                  <c:v>0.30000000000000032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70064000"/>
        <c:axId val="70065536"/>
      </c:barChart>
      <c:catAx>
        <c:axId val="70064000"/>
        <c:scaling>
          <c:orientation val="minMax"/>
        </c:scaling>
        <c:axPos val="b"/>
        <c:numFmt formatCode="General" sourceLinked="1"/>
        <c:majorTickMark val="none"/>
        <c:tickLblPos val="nextTo"/>
        <c:crossAx val="70065536"/>
        <c:crosses val="autoZero"/>
        <c:auto val="1"/>
        <c:lblAlgn val="ctr"/>
        <c:lblOffset val="100"/>
      </c:catAx>
      <c:valAx>
        <c:axId val="700655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006400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Задание № 3, ЭПК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5535667797623694E-2"/>
          <c:y val="0.11861186484881778"/>
          <c:w val="0.9044643322023771"/>
          <c:h val="0.80029809170259669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Лист1!$A$24:$A$26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Лист1!$B$24:$B$26</c:f>
              <c:numCache>
                <c:formatCode>0%</c:formatCode>
                <c:ptCount val="3"/>
                <c:pt idx="0">
                  <c:v>0.44</c:v>
                </c:pt>
                <c:pt idx="1">
                  <c:v>0.56000000000000005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overlap val="-25"/>
        <c:axId val="66007424"/>
        <c:axId val="66008960"/>
      </c:barChart>
      <c:catAx>
        <c:axId val="660074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008960"/>
        <c:crosses val="autoZero"/>
        <c:auto val="1"/>
        <c:lblAlgn val="ctr"/>
        <c:lblOffset val="100"/>
      </c:catAx>
      <c:valAx>
        <c:axId val="6600896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0074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Задание № 4, произвольность</a:t>
            </a:r>
          </a:p>
        </c:rich>
      </c:tx>
      <c:layout>
        <c:manualLayout>
          <c:xMode val="edge"/>
          <c:yMode val="edge"/>
          <c:x val="0.26588199202372431"/>
          <c:y val="2.0710059171597583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multiLvlStrRef>
              <c:f>Лист1!$A$30:$C$31</c:f>
              <c:multiLvlStrCache>
                <c:ptCount val="3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</c:lvl>
                <c:lvl>
                  <c:pt idx="0">
                    <c:v>Уровни произвольности</c:v>
                  </c:pt>
                </c:lvl>
              </c:multiLvlStrCache>
            </c:multiLvlStrRef>
          </c:cat>
          <c:val>
            <c:numRef>
              <c:f>Лист1!$A$32:$C$32</c:f>
              <c:numCache>
                <c:formatCode>0%</c:formatCode>
                <c:ptCount val="3"/>
                <c:pt idx="0">
                  <c:v>0.52</c:v>
                </c:pt>
                <c:pt idx="1">
                  <c:v>0.4</c:v>
                </c:pt>
                <c:pt idx="2">
                  <c:v>8.0000000000000043E-2</c:v>
                </c:pt>
              </c:numCache>
            </c:numRef>
          </c:val>
        </c:ser>
        <c:dLbls>
          <c:showVal val="1"/>
        </c:dLbls>
        <c:gapWidth val="75"/>
        <c:overlap val="-25"/>
        <c:axId val="66020864"/>
        <c:axId val="66022400"/>
      </c:barChart>
      <c:catAx>
        <c:axId val="66020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022400"/>
        <c:crosses val="autoZero"/>
        <c:auto val="1"/>
        <c:lblAlgn val="ctr"/>
        <c:lblOffset val="100"/>
      </c:catAx>
      <c:valAx>
        <c:axId val="660224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02086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Задание № 5, тревожность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Лист1!$A$37:$A$39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Лист1!$B$37:$B$39</c:f>
              <c:numCache>
                <c:formatCode>0%</c:formatCode>
                <c:ptCount val="3"/>
                <c:pt idx="0">
                  <c:v>0</c:v>
                </c:pt>
                <c:pt idx="1">
                  <c:v>8.0000000000000043E-2</c:v>
                </c:pt>
                <c:pt idx="2">
                  <c:v>0.92</c:v>
                </c:pt>
              </c:numCache>
            </c:numRef>
          </c:val>
        </c:ser>
        <c:dLbls>
          <c:showVal val="1"/>
        </c:dLbls>
        <c:gapWidth val="75"/>
        <c:overlap val="-25"/>
        <c:axId val="66079360"/>
        <c:axId val="66093440"/>
      </c:barChart>
      <c:catAx>
        <c:axId val="66079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093440"/>
        <c:crosses val="autoZero"/>
        <c:auto val="1"/>
        <c:lblAlgn val="ctr"/>
        <c:lblOffset val="100"/>
      </c:catAx>
      <c:valAx>
        <c:axId val="660934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0793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1. Нравится ли Вашему ребёнку в школе?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Лист1!$A$2:$A$5</c:f>
              <c:strCache>
                <c:ptCount val="4"/>
                <c:pt idx="0">
                  <c:v>-очень нравится;   </c:v>
                </c:pt>
                <c:pt idx="1">
                  <c:v>  нравится; </c:v>
                </c:pt>
                <c:pt idx="2">
                  <c:v>не нравится;      </c:v>
                </c:pt>
                <c:pt idx="3">
                  <c:v>  не хочет идти в школу.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0.61000000000000065</c:v>
                </c:pt>
                <c:pt idx="2">
                  <c:v>0.14000000000000001</c:v>
                </c:pt>
                <c:pt idx="3">
                  <c:v>6.0000000000000032E-2</c:v>
                </c:pt>
              </c:numCache>
            </c:numRef>
          </c:val>
        </c:ser>
        <c:dLbls>
          <c:showVal val="1"/>
        </c:dLbls>
        <c:gapWidth val="75"/>
        <c:overlap val="-25"/>
        <c:axId val="66100224"/>
        <c:axId val="66122496"/>
      </c:barChart>
      <c:catAx>
        <c:axId val="661002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6122496"/>
        <c:crosses val="autoZero"/>
        <c:auto val="1"/>
        <c:lblAlgn val="ctr"/>
        <c:lblOffset val="100"/>
      </c:catAx>
      <c:valAx>
        <c:axId val="6612249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1002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2.  Трудно ли Вашему ребёнку учиться?</a:t>
            </a:r>
          </a:p>
        </c:rich>
      </c:tx>
      <c:layout>
        <c:manualLayout>
          <c:xMode val="edge"/>
          <c:yMode val="edge"/>
          <c:x val="0.1526315095637327"/>
          <c:y val="1.5686274509803921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Лист1!$A$8:$A$10</c:f>
              <c:strCache>
                <c:ptCount val="3"/>
                <c:pt idx="0">
                  <c:v>-трудно, но справляемся;  </c:v>
                </c:pt>
                <c:pt idx="1">
                  <c:v>легко; </c:v>
                </c:pt>
                <c:pt idx="2">
                  <c:v> боимся не справиться.</c:v>
                </c:pt>
              </c:strCache>
            </c:strRef>
          </c:cat>
          <c:val>
            <c:numRef>
              <c:f>Лист1!$B$8:$B$10</c:f>
              <c:numCache>
                <c:formatCode>0%</c:formatCode>
                <c:ptCount val="3"/>
                <c:pt idx="0">
                  <c:v>0.46</c:v>
                </c:pt>
                <c:pt idx="1">
                  <c:v>0.35000000000000031</c:v>
                </c:pt>
                <c:pt idx="2">
                  <c:v>0.19</c:v>
                </c:pt>
              </c:numCache>
            </c:numRef>
          </c:val>
        </c:ser>
        <c:dLbls>
          <c:showVal val="1"/>
        </c:dLbls>
        <c:gapWidth val="75"/>
        <c:overlap val="-25"/>
        <c:axId val="66150784"/>
        <c:axId val="66152320"/>
      </c:barChart>
      <c:catAx>
        <c:axId val="66150784"/>
        <c:scaling>
          <c:orientation val="minMax"/>
        </c:scaling>
        <c:axPos val="b"/>
        <c:majorTickMark val="none"/>
        <c:tickLblPos val="nextTo"/>
        <c:crossAx val="66152320"/>
        <c:crosses val="autoZero"/>
        <c:auto val="1"/>
        <c:lblAlgn val="ctr"/>
        <c:lblOffset val="100"/>
      </c:catAx>
      <c:valAx>
        <c:axId val="66152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15078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5.  Если у ребёнка бывают отрицательные эмоции, то какова их причина?</a:t>
            </a:r>
          </a:p>
        </c:rich>
      </c:tx>
      <c:layout>
        <c:manualLayout>
          <c:xMode val="edge"/>
          <c:yMode val="edge"/>
          <c:x val="0.13661111111111121"/>
          <c:y val="1.3888888888888978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Лист1!$H$7:$H$9</c:f>
              <c:strCache>
                <c:ptCount val="3"/>
                <c:pt idx="0">
                  <c:v>-забыл задание;</c:v>
                </c:pt>
                <c:pt idx="1">
                  <c:v>не понял  как делать;</c:v>
                </c:pt>
                <c:pt idx="2">
                  <c:v>не хочет выполнять.</c:v>
                </c:pt>
              </c:strCache>
            </c:strRef>
          </c:cat>
          <c:val>
            <c:numRef>
              <c:f>Лист1!$I$7:$I$9</c:f>
              <c:numCache>
                <c:formatCode>0%</c:formatCode>
                <c:ptCount val="3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</c:numCache>
            </c:numRef>
          </c:val>
        </c:ser>
        <c:dLbls>
          <c:showVal val="1"/>
        </c:dLbls>
        <c:gapWidth val="75"/>
        <c:overlap val="-25"/>
        <c:axId val="64972288"/>
        <c:axId val="64973824"/>
      </c:barChart>
      <c:catAx>
        <c:axId val="64972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4973824"/>
        <c:crosses val="autoZero"/>
        <c:auto val="1"/>
        <c:lblAlgn val="ctr"/>
        <c:lblOffset val="100"/>
      </c:catAx>
      <c:valAx>
        <c:axId val="6497382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497228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6.  Как поздно Ваш ребёнок ложится спать?</a:t>
            </a:r>
          </a:p>
        </c:rich>
      </c:tx>
      <c:layout>
        <c:manualLayout>
          <c:xMode val="edge"/>
          <c:yMode val="edge"/>
          <c:x val="0.10045592095105772"/>
          <c:y val="4.5454545454545463E-2"/>
        </c:manualLayout>
      </c:layout>
    </c:title>
    <c:plotArea>
      <c:layout/>
      <c:barChart>
        <c:barDir val="col"/>
        <c:grouping val="clustered"/>
        <c:ser>
          <c:idx val="0"/>
          <c:order val="0"/>
          <c:cat>
            <c:strRef>
              <c:f>[Книга111.xlsx]Лист1!$B$18:$B$21</c:f>
              <c:strCache>
                <c:ptCount val="4"/>
                <c:pt idx="0">
                  <c:v>раньше 21 часа.</c:v>
                </c:pt>
                <c:pt idx="1">
                  <c:v>в 21  час;</c:v>
                </c:pt>
                <c:pt idx="2">
                  <c:v>-в 22 часа;</c:v>
                </c:pt>
                <c:pt idx="3">
                  <c:v>позднее 22часов;</c:v>
                </c:pt>
              </c:strCache>
            </c:strRef>
          </c:cat>
          <c:val>
            <c:numRef>
              <c:f>[Книга111.xlsx]Лист1!$C$18:$C$21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0.19000000000000003</c:v>
                </c:pt>
                <c:pt idx="2">
                  <c:v>0.54</c:v>
                </c:pt>
                <c:pt idx="3">
                  <c:v>0.19000000000000003</c:v>
                </c:pt>
              </c:numCache>
            </c:numRef>
          </c:val>
        </c:ser>
        <c:dLbls>
          <c:showVal val="1"/>
        </c:dLbls>
        <c:gapWidth val="75"/>
        <c:overlap val="-25"/>
        <c:axId val="66226816"/>
        <c:axId val="66232704"/>
      </c:barChart>
      <c:catAx>
        <c:axId val="66226816"/>
        <c:scaling>
          <c:orientation val="minMax"/>
        </c:scaling>
        <c:axPos val="b"/>
        <c:majorTickMark val="none"/>
        <c:tickLblPos val="nextTo"/>
        <c:crossAx val="66232704"/>
        <c:crosses val="autoZero"/>
        <c:auto val="1"/>
        <c:lblAlgn val="ctr"/>
        <c:lblOffset val="100"/>
      </c:catAx>
      <c:valAx>
        <c:axId val="6623270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6622681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1C2CA-4AEA-479D-8B5E-3673438F7FF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940F932-C6D3-49B2-823F-71F7AC7C68A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Активная</a:t>
          </a:r>
        </a:p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позиция</a:t>
          </a:r>
        </a:p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родителя </a:t>
          </a:r>
          <a:endParaRPr lang="ru-RU" dirty="0"/>
        </a:p>
      </dgm:t>
    </dgm:pt>
    <dgm:pt modelId="{F8137F47-0F44-4869-8377-ABD704CE05D6}" type="parTrans" cxnId="{AF324D29-8D94-44E7-A7B7-A41FED37CED4}">
      <dgm:prSet/>
      <dgm:spPr/>
      <dgm:t>
        <a:bodyPr/>
        <a:lstStyle/>
        <a:p>
          <a:endParaRPr lang="ru-RU"/>
        </a:p>
      </dgm:t>
    </dgm:pt>
    <dgm:pt modelId="{A394CAFA-BDBE-41EB-91AF-208F1DAE72D4}" type="sibTrans" cxnId="{AF324D29-8D94-44E7-A7B7-A41FED37CED4}">
      <dgm:prSet/>
      <dgm:spPr/>
      <dgm:t>
        <a:bodyPr/>
        <a:lstStyle/>
        <a:p>
          <a:endParaRPr lang="ru-RU"/>
        </a:p>
      </dgm:t>
    </dgm:pt>
    <dgm:pt modelId="{95F5E5A3-1FD7-479D-8489-6245FF0D1ED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Коллективная творческая деятельность</a:t>
          </a:r>
          <a:endParaRPr lang="ru-RU" dirty="0"/>
        </a:p>
      </dgm:t>
    </dgm:pt>
    <dgm:pt modelId="{EBC62879-39A9-4403-89B4-1505634A24B9}" type="parTrans" cxnId="{B0BD0BB6-64A2-471E-B00D-349CE2F66D43}">
      <dgm:prSet/>
      <dgm:spPr/>
      <dgm:t>
        <a:bodyPr/>
        <a:lstStyle/>
        <a:p>
          <a:endParaRPr lang="ru-RU"/>
        </a:p>
      </dgm:t>
    </dgm:pt>
    <dgm:pt modelId="{6A93344E-E011-4D3B-9287-08CCA3BEC639}" type="sibTrans" cxnId="{B0BD0BB6-64A2-471E-B00D-349CE2F66D43}">
      <dgm:prSet/>
      <dgm:spPr/>
      <dgm:t>
        <a:bodyPr/>
        <a:lstStyle/>
        <a:p>
          <a:endParaRPr lang="ru-RU"/>
        </a:p>
      </dgm:t>
    </dgm:pt>
    <dgm:pt modelId="{110630C8-9CDC-4743-856A-3893EC780E8C}" type="pres">
      <dgm:prSet presAssocID="{8451C2CA-4AEA-479D-8B5E-3673438F7FF8}" presName="Name0" presStyleCnt="0">
        <dgm:presLayoutVars>
          <dgm:dir/>
          <dgm:resizeHandles val="exact"/>
        </dgm:presLayoutVars>
      </dgm:prSet>
      <dgm:spPr/>
    </dgm:pt>
    <dgm:pt modelId="{273159E7-BE08-46DD-9782-EE3F4BA0CAAC}" type="pres">
      <dgm:prSet presAssocID="{E940F932-C6D3-49B2-823F-71F7AC7C68A7}" presName="node" presStyleLbl="node1" presStyleIdx="0" presStyleCnt="2" custLinFactNeighborX="21843" custLinFactNeighborY="-1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EE2-9A5C-4B9A-960A-88054F3EF2E3}" type="pres">
      <dgm:prSet presAssocID="{A394CAFA-BDBE-41EB-91AF-208F1DAE72D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4C647F8-12DF-46AE-BB65-7CE4F5F7DB7F}" type="pres">
      <dgm:prSet presAssocID="{A394CAFA-BDBE-41EB-91AF-208F1DAE72D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CD1D9EC-4BB9-4BA0-B79A-CADBDD303F63}" type="pres">
      <dgm:prSet presAssocID="{95F5E5A3-1FD7-479D-8489-6245FF0D1EDF}" presName="node" presStyleLbl="node1" presStyleIdx="1" presStyleCnt="2" custLinFactNeighborX="-20720" custLinFactNeighborY="-1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5745B-5EAE-4213-AE8A-E149A62C0F42}" type="presOf" srcId="{A394CAFA-BDBE-41EB-91AF-208F1DAE72D4}" destId="{A4C647F8-12DF-46AE-BB65-7CE4F5F7DB7F}" srcOrd="1" destOrd="0" presId="urn:microsoft.com/office/officeart/2005/8/layout/process1"/>
    <dgm:cxn modelId="{369D3493-99C1-4EAC-879D-7EDEF8D12F36}" type="presOf" srcId="{8451C2CA-4AEA-479D-8B5E-3673438F7FF8}" destId="{110630C8-9CDC-4743-856A-3893EC780E8C}" srcOrd="0" destOrd="0" presId="urn:microsoft.com/office/officeart/2005/8/layout/process1"/>
    <dgm:cxn modelId="{AEF8162E-EC09-48A9-B067-0410431DBECF}" type="presOf" srcId="{A394CAFA-BDBE-41EB-91AF-208F1DAE72D4}" destId="{B2F43EE2-9A5C-4B9A-960A-88054F3EF2E3}" srcOrd="0" destOrd="0" presId="urn:microsoft.com/office/officeart/2005/8/layout/process1"/>
    <dgm:cxn modelId="{419F8B27-94DC-4465-A802-D7E0276DE6ED}" type="presOf" srcId="{E940F932-C6D3-49B2-823F-71F7AC7C68A7}" destId="{273159E7-BE08-46DD-9782-EE3F4BA0CAAC}" srcOrd="0" destOrd="0" presId="urn:microsoft.com/office/officeart/2005/8/layout/process1"/>
    <dgm:cxn modelId="{AEF87332-96C2-4415-8A75-ECFD82E747C6}" type="presOf" srcId="{95F5E5A3-1FD7-479D-8489-6245FF0D1EDF}" destId="{5CD1D9EC-4BB9-4BA0-B79A-CADBDD303F63}" srcOrd="0" destOrd="0" presId="urn:microsoft.com/office/officeart/2005/8/layout/process1"/>
    <dgm:cxn modelId="{AF324D29-8D94-44E7-A7B7-A41FED37CED4}" srcId="{8451C2CA-4AEA-479D-8B5E-3673438F7FF8}" destId="{E940F932-C6D3-49B2-823F-71F7AC7C68A7}" srcOrd="0" destOrd="0" parTransId="{F8137F47-0F44-4869-8377-ABD704CE05D6}" sibTransId="{A394CAFA-BDBE-41EB-91AF-208F1DAE72D4}"/>
    <dgm:cxn modelId="{B0BD0BB6-64A2-471E-B00D-349CE2F66D43}" srcId="{8451C2CA-4AEA-479D-8B5E-3673438F7FF8}" destId="{95F5E5A3-1FD7-479D-8489-6245FF0D1EDF}" srcOrd="1" destOrd="0" parTransId="{EBC62879-39A9-4403-89B4-1505634A24B9}" sibTransId="{6A93344E-E011-4D3B-9287-08CCA3BEC639}"/>
    <dgm:cxn modelId="{C90AC9AD-4102-42AE-BB4B-04888D36DCCD}" type="presParOf" srcId="{110630C8-9CDC-4743-856A-3893EC780E8C}" destId="{273159E7-BE08-46DD-9782-EE3F4BA0CAAC}" srcOrd="0" destOrd="0" presId="urn:microsoft.com/office/officeart/2005/8/layout/process1"/>
    <dgm:cxn modelId="{BCC998D2-3B9D-41A4-A6B9-658460DAF581}" type="presParOf" srcId="{110630C8-9CDC-4743-856A-3893EC780E8C}" destId="{B2F43EE2-9A5C-4B9A-960A-88054F3EF2E3}" srcOrd="1" destOrd="0" presId="urn:microsoft.com/office/officeart/2005/8/layout/process1"/>
    <dgm:cxn modelId="{6F1D69EE-03AD-4629-B76F-DC702635250B}" type="presParOf" srcId="{B2F43EE2-9A5C-4B9A-960A-88054F3EF2E3}" destId="{A4C647F8-12DF-46AE-BB65-7CE4F5F7DB7F}" srcOrd="0" destOrd="0" presId="urn:microsoft.com/office/officeart/2005/8/layout/process1"/>
    <dgm:cxn modelId="{53EE4A65-12F7-40C5-B638-B014231263C5}" type="presParOf" srcId="{110630C8-9CDC-4743-856A-3893EC780E8C}" destId="{5CD1D9EC-4BB9-4BA0-B79A-CADBDD303F6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37AA7-439A-4E94-8041-AF9F8C53B700}" type="doc">
      <dgm:prSet loTypeId="urn:microsoft.com/office/officeart/2005/8/layout/matrix1" loCatId="matrix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706893-8FBD-4124-BE2C-7F31B5173A6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модель межличностного взаимодействия</a:t>
          </a:r>
          <a:endParaRPr lang="ru-RU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1BC36C-8CE0-4F97-B729-7975649CCE43}" type="parTrans" cxnId="{2F3F137F-1F14-4CFA-AAEE-DE324D1F97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EAAA53-6F3A-4988-96E0-8C725B23DCBF}" type="sibTrans" cxnId="{2F3F137F-1F14-4CFA-AAEE-DE324D1F972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B11020-7F36-4B3B-9E70-E98DB47D94BD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взаимное уважение прав друг друга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C511C4E-C110-4DB5-AD53-4B2FC66119DC}" type="parTrans" cxnId="{D5E0D61C-8193-4670-99F0-0858E7B646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0814146-01F1-44AC-924B-04F957A1FF63}" type="sibTrans" cxnId="{D5E0D61C-8193-4670-99F0-0858E7B6463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065C0FD-BEF7-44BC-9234-8BD98A4CF5BB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социальная справедливость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F8F1F17-5F2C-4414-A370-24CCF6B61220}" type="parTrans" cxnId="{2D1AC948-F160-4603-BD31-2A3145364E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54CDE0-4A98-45DF-9370-F848BEDF0FF0}" type="sibTrans" cxnId="{2D1AC948-F160-4603-BD31-2A3145364E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A4B29F-88A9-4845-B66D-16174B92FFA0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взаимное развитие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22EBC15-C48E-4A7E-B3CE-9C4F17263CBD}" type="parTrans" cxnId="{6399282D-01DD-4CAD-9308-55F51966D6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26427E-BF67-404F-B6BE-BC3106491232}" type="sibTrans" cxnId="{6399282D-01DD-4CAD-9308-55F51966D6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C0D8F0-09B4-4400-9DA6-ABF36C7F8F10}">
      <dgm:prSet phldrT="[Текст]" phldr="1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BE2482-E306-4670-85F5-2500C0F8B5A2}" type="parTrans" cxnId="{A5EAD9C5-94E8-45FD-94A6-2B937C8A3B7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90E83D0-52DE-4BA8-BDBF-360ADC95F0B3}" type="sibTrans" cxnId="{A5EAD9C5-94E8-45FD-94A6-2B937C8A3B7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992ADEE-9F86-4887-9A81-285F88EC9852}">
      <dgm:prSet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равноправные обязанности и права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6008EE5-61AE-4965-87A2-245EB1FE4C1A}" type="parTrans" cxnId="{41344BC7-8336-45BD-B6C3-0304DCC3DA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FE9227-447D-469C-968D-04F5C78FFD64}" type="sibTrans" cxnId="{41344BC7-8336-45BD-B6C3-0304DCC3DA3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3304451-506B-4AFD-8C9A-0C183CD3C650}" type="pres">
      <dgm:prSet presAssocID="{F5237AA7-439A-4E94-8041-AF9F8C53B7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2E65B-94F6-4682-9B5F-9FF2C77825EC}" type="pres">
      <dgm:prSet presAssocID="{F5237AA7-439A-4E94-8041-AF9F8C53B700}" presName="matrix" presStyleCnt="0"/>
      <dgm:spPr/>
    </dgm:pt>
    <dgm:pt modelId="{247D1646-64AE-413A-85A9-29DF8502181C}" type="pres">
      <dgm:prSet presAssocID="{F5237AA7-439A-4E94-8041-AF9F8C53B700}" presName="tile1" presStyleLbl="node1" presStyleIdx="0" presStyleCnt="4"/>
      <dgm:spPr/>
      <dgm:t>
        <a:bodyPr/>
        <a:lstStyle/>
        <a:p>
          <a:endParaRPr lang="ru-RU"/>
        </a:p>
      </dgm:t>
    </dgm:pt>
    <dgm:pt modelId="{7E1124A4-8A02-4432-A3E9-AA3CC5DFE4B7}" type="pres">
      <dgm:prSet presAssocID="{F5237AA7-439A-4E94-8041-AF9F8C53B7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322C9-6C0B-494B-8E85-DDE01E39AEA3}" type="pres">
      <dgm:prSet presAssocID="{F5237AA7-439A-4E94-8041-AF9F8C53B700}" presName="tile2" presStyleLbl="node1" presStyleIdx="1" presStyleCnt="4"/>
      <dgm:spPr/>
      <dgm:t>
        <a:bodyPr/>
        <a:lstStyle/>
        <a:p>
          <a:endParaRPr lang="ru-RU"/>
        </a:p>
      </dgm:t>
    </dgm:pt>
    <dgm:pt modelId="{F0F92138-B205-4102-B6A2-FC7953BF090C}" type="pres">
      <dgm:prSet presAssocID="{F5237AA7-439A-4E94-8041-AF9F8C53B7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A99DD-4394-4A54-95D0-5B5DE5403C12}" type="pres">
      <dgm:prSet presAssocID="{F5237AA7-439A-4E94-8041-AF9F8C53B700}" presName="tile3" presStyleLbl="node1" presStyleIdx="2" presStyleCnt="4"/>
      <dgm:spPr/>
      <dgm:t>
        <a:bodyPr/>
        <a:lstStyle/>
        <a:p>
          <a:endParaRPr lang="ru-RU"/>
        </a:p>
      </dgm:t>
    </dgm:pt>
    <dgm:pt modelId="{3629AF08-193B-40FD-B88B-E6E3780CAD8F}" type="pres">
      <dgm:prSet presAssocID="{F5237AA7-439A-4E94-8041-AF9F8C53B7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0B43A-CAFD-4C73-B6F7-82BD85A47A26}" type="pres">
      <dgm:prSet presAssocID="{F5237AA7-439A-4E94-8041-AF9F8C53B700}" presName="tile4" presStyleLbl="node1" presStyleIdx="3" presStyleCnt="4"/>
      <dgm:spPr/>
      <dgm:t>
        <a:bodyPr/>
        <a:lstStyle/>
        <a:p>
          <a:endParaRPr lang="ru-RU"/>
        </a:p>
      </dgm:t>
    </dgm:pt>
    <dgm:pt modelId="{B0DFCB88-4989-41D9-A59A-0CC94DDE5484}" type="pres">
      <dgm:prSet presAssocID="{F5237AA7-439A-4E94-8041-AF9F8C53B7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E1F12-6E09-411D-A178-19B6252079D3}" type="pres">
      <dgm:prSet presAssocID="{F5237AA7-439A-4E94-8041-AF9F8C53B700}" presName="centerTile" presStyleLbl="fgShp" presStyleIdx="0" presStyleCnt="1" custScaleX="111111" custScaleY="13062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1575176-471B-4A90-A696-136CF7B5699F}" type="presOf" srcId="{E1B11020-7F36-4B3B-9E70-E98DB47D94BD}" destId="{247D1646-64AE-413A-85A9-29DF8502181C}" srcOrd="0" destOrd="0" presId="urn:microsoft.com/office/officeart/2005/8/layout/matrix1"/>
    <dgm:cxn modelId="{D6F5A26F-90A8-4B48-9448-63FB950DC527}" type="presOf" srcId="{1065C0FD-BEF7-44BC-9234-8BD98A4CF5BB}" destId="{2B4A99DD-4394-4A54-95D0-5B5DE5403C12}" srcOrd="0" destOrd="0" presId="urn:microsoft.com/office/officeart/2005/8/layout/matrix1"/>
    <dgm:cxn modelId="{375B34D5-DA8F-4989-A654-E384A198BF1C}" type="presOf" srcId="{1065C0FD-BEF7-44BC-9234-8BD98A4CF5BB}" destId="{3629AF08-193B-40FD-B88B-E6E3780CAD8F}" srcOrd="1" destOrd="0" presId="urn:microsoft.com/office/officeart/2005/8/layout/matrix1"/>
    <dgm:cxn modelId="{41344BC7-8336-45BD-B6C3-0304DCC3DA33}" srcId="{0B706893-8FBD-4124-BE2C-7F31B5173A63}" destId="{1992ADEE-9F86-4887-9A81-285F88EC9852}" srcOrd="1" destOrd="0" parTransId="{56008EE5-61AE-4965-87A2-245EB1FE4C1A}" sibTransId="{93FE9227-447D-469C-968D-04F5C78FFD64}"/>
    <dgm:cxn modelId="{D5E0D61C-8193-4670-99F0-0858E7B64632}" srcId="{0B706893-8FBD-4124-BE2C-7F31B5173A63}" destId="{E1B11020-7F36-4B3B-9E70-E98DB47D94BD}" srcOrd="0" destOrd="0" parTransId="{5C511C4E-C110-4DB5-AD53-4B2FC66119DC}" sibTransId="{D0814146-01F1-44AC-924B-04F957A1FF63}"/>
    <dgm:cxn modelId="{6F55BB32-5722-47A6-9696-A8BC97011ED2}" type="presOf" srcId="{F5237AA7-439A-4E94-8041-AF9F8C53B700}" destId="{63304451-506B-4AFD-8C9A-0C183CD3C650}" srcOrd="0" destOrd="0" presId="urn:microsoft.com/office/officeart/2005/8/layout/matrix1"/>
    <dgm:cxn modelId="{6AD24908-A8D2-48C6-8EA9-B8BCDBD0CC39}" type="presOf" srcId="{1992ADEE-9F86-4887-9A81-285F88EC9852}" destId="{F0F92138-B205-4102-B6A2-FC7953BF090C}" srcOrd="1" destOrd="0" presId="urn:microsoft.com/office/officeart/2005/8/layout/matrix1"/>
    <dgm:cxn modelId="{4BA15A46-92DF-4DB4-8AA4-201A4175513A}" type="presOf" srcId="{51A4B29F-88A9-4845-B66D-16174B92FFA0}" destId="{B0DFCB88-4989-41D9-A59A-0CC94DDE5484}" srcOrd="1" destOrd="0" presId="urn:microsoft.com/office/officeart/2005/8/layout/matrix1"/>
    <dgm:cxn modelId="{7F744092-3726-4531-B246-67C47BA76935}" type="presOf" srcId="{E1B11020-7F36-4B3B-9E70-E98DB47D94BD}" destId="{7E1124A4-8A02-4432-A3E9-AA3CC5DFE4B7}" srcOrd="1" destOrd="0" presId="urn:microsoft.com/office/officeart/2005/8/layout/matrix1"/>
    <dgm:cxn modelId="{6399282D-01DD-4CAD-9308-55F51966D6EF}" srcId="{0B706893-8FBD-4124-BE2C-7F31B5173A63}" destId="{51A4B29F-88A9-4845-B66D-16174B92FFA0}" srcOrd="3" destOrd="0" parTransId="{E22EBC15-C48E-4A7E-B3CE-9C4F17263CBD}" sibTransId="{1526427E-BF67-404F-B6BE-BC3106491232}"/>
    <dgm:cxn modelId="{2F3F137F-1F14-4CFA-AAEE-DE324D1F972F}" srcId="{F5237AA7-439A-4E94-8041-AF9F8C53B700}" destId="{0B706893-8FBD-4124-BE2C-7F31B5173A63}" srcOrd="0" destOrd="0" parTransId="{DF1BC36C-8CE0-4F97-B729-7975649CCE43}" sibTransId="{51EAAA53-6F3A-4988-96E0-8C725B23DCBF}"/>
    <dgm:cxn modelId="{2D1AC948-F160-4603-BD31-2A3145364E50}" srcId="{0B706893-8FBD-4124-BE2C-7F31B5173A63}" destId="{1065C0FD-BEF7-44BC-9234-8BD98A4CF5BB}" srcOrd="2" destOrd="0" parTransId="{6F8F1F17-5F2C-4414-A370-24CCF6B61220}" sibTransId="{9454CDE0-4A98-45DF-9370-F848BEDF0FF0}"/>
    <dgm:cxn modelId="{BA9BF511-FF05-40A5-96E5-4F9F21A7EB02}" type="presOf" srcId="{51A4B29F-88A9-4845-B66D-16174B92FFA0}" destId="{8EF0B43A-CAFD-4C73-B6F7-82BD85A47A26}" srcOrd="0" destOrd="0" presId="urn:microsoft.com/office/officeart/2005/8/layout/matrix1"/>
    <dgm:cxn modelId="{A5EAD9C5-94E8-45FD-94A6-2B937C8A3B77}" srcId="{0B706893-8FBD-4124-BE2C-7F31B5173A63}" destId="{65C0D8F0-09B4-4400-9DA6-ABF36C7F8F10}" srcOrd="4" destOrd="0" parTransId="{9FBE2482-E306-4670-85F5-2500C0F8B5A2}" sibTransId="{C90E83D0-52DE-4BA8-BDBF-360ADC95F0B3}"/>
    <dgm:cxn modelId="{AA6E60C8-3C79-4787-B266-7649E99BF180}" type="presOf" srcId="{0B706893-8FBD-4124-BE2C-7F31B5173A63}" destId="{49EE1F12-6E09-411D-A178-19B6252079D3}" srcOrd="0" destOrd="0" presId="urn:microsoft.com/office/officeart/2005/8/layout/matrix1"/>
    <dgm:cxn modelId="{B92367B0-82ED-4841-8C8E-6578B01520B9}" type="presOf" srcId="{1992ADEE-9F86-4887-9A81-285F88EC9852}" destId="{03A322C9-6C0B-494B-8E85-DDE01E39AEA3}" srcOrd="0" destOrd="0" presId="urn:microsoft.com/office/officeart/2005/8/layout/matrix1"/>
    <dgm:cxn modelId="{1AF41972-E9EE-4C5E-B9D2-CD02371C480D}" type="presParOf" srcId="{63304451-506B-4AFD-8C9A-0C183CD3C650}" destId="{2FA2E65B-94F6-4682-9B5F-9FF2C77825EC}" srcOrd="0" destOrd="0" presId="urn:microsoft.com/office/officeart/2005/8/layout/matrix1"/>
    <dgm:cxn modelId="{8C688793-0A56-49D6-BFF4-0A669C14EE56}" type="presParOf" srcId="{2FA2E65B-94F6-4682-9B5F-9FF2C77825EC}" destId="{247D1646-64AE-413A-85A9-29DF8502181C}" srcOrd="0" destOrd="0" presId="urn:microsoft.com/office/officeart/2005/8/layout/matrix1"/>
    <dgm:cxn modelId="{F4E38960-6D21-4D93-ADD3-3F55510BAF6E}" type="presParOf" srcId="{2FA2E65B-94F6-4682-9B5F-9FF2C77825EC}" destId="{7E1124A4-8A02-4432-A3E9-AA3CC5DFE4B7}" srcOrd="1" destOrd="0" presId="urn:microsoft.com/office/officeart/2005/8/layout/matrix1"/>
    <dgm:cxn modelId="{B1D8DA1A-278E-4C49-8353-8B2B921CBBEB}" type="presParOf" srcId="{2FA2E65B-94F6-4682-9B5F-9FF2C77825EC}" destId="{03A322C9-6C0B-494B-8E85-DDE01E39AEA3}" srcOrd="2" destOrd="0" presId="urn:microsoft.com/office/officeart/2005/8/layout/matrix1"/>
    <dgm:cxn modelId="{DEFD6D54-6273-4020-9102-5947FE5F8E2E}" type="presParOf" srcId="{2FA2E65B-94F6-4682-9B5F-9FF2C77825EC}" destId="{F0F92138-B205-4102-B6A2-FC7953BF090C}" srcOrd="3" destOrd="0" presId="urn:microsoft.com/office/officeart/2005/8/layout/matrix1"/>
    <dgm:cxn modelId="{D9440E03-CD51-4212-AAA0-128F35A9E6D9}" type="presParOf" srcId="{2FA2E65B-94F6-4682-9B5F-9FF2C77825EC}" destId="{2B4A99DD-4394-4A54-95D0-5B5DE5403C12}" srcOrd="4" destOrd="0" presId="urn:microsoft.com/office/officeart/2005/8/layout/matrix1"/>
    <dgm:cxn modelId="{AE57CCFE-48DB-4314-8519-4045E58D89C7}" type="presParOf" srcId="{2FA2E65B-94F6-4682-9B5F-9FF2C77825EC}" destId="{3629AF08-193B-40FD-B88B-E6E3780CAD8F}" srcOrd="5" destOrd="0" presId="urn:microsoft.com/office/officeart/2005/8/layout/matrix1"/>
    <dgm:cxn modelId="{015226F0-241A-4321-A65C-5B00B89C68F8}" type="presParOf" srcId="{2FA2E65B-94F6-4682-9B5F-9FF2C77825EC}" destId="{8EF0B43A-CAFD-4C73-B6F7-82BD85A47A26}" srcOrd="6" destOrd="0" presId="urn:microsoft.com/office/officeart/2005/8/layout/matrix1"/>
    <dgm:cxn modelId="{28AE1EE1-307B-455D-964D-391D0873B905}" type="presParOf" srcId="{2FA2E65B-94F6-4682-9B5F-9FF2C77825EC}" destId="{B0DFCB88-4989-41D9-A59A-0CC94DDE5484}" srcOrd="7" destOrd="0" presId="urn:microsoft.com/office/officeart/2005/8/layout/matrix1"/>
    <dgm:cxn modelId="{96A00960-13B5-451B-80AF-03897E9676A6}" type="presParOf" srcId="{63304451-506B-4AFD-8C9A-0C183CD3C650}" destId="{49EE1F12-6E09-411D-A178-19B6252079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C7476-74A6-4316-930B-3234DA80C87D}" type="doc">
      <dgm:prSet loTypeId="urn:microsoft.com/office/officeart/2005/8/layout/chevron2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8B54FF8-8527-4A02-8D6D-EEA634436DF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Раздел 1. </a:t>
          </a:r>
          <a:endParaRPr lang="ru-RU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BEDA3-B0DC-4B80-A93E-B0D79BCE20C1}" type="parTrans" cxnId="{A26563EA-9371-4769-87EF-B2955F75619C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B92FC5-8849-4B4A-AB6D-4DDAAEE6B14D}" type="sibTrans" cxnId="{A26563EA-9371-4769-87EF-B2955F75619C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6DA58-57FA-4B08-AED8-9CFE05E8BF73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«Официальные документы»</a:t>
          </a:r>
          <a:endParaRPr lang="ru-RU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FA3666-4A3D-4654-9A51-AC140F6B7A3D}" type="parTrans" cxnId="{BFCC8551-55A2-4756-8A86-A0805F9F02E1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5EA2E-3BB9-448A-A707-D8C2C62A7F55}" type="sibTrans" cxnId="{BFCC8551-55A2-4756-8A86-A0805F9F02E1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61F8EA-C21A-4DBE-BD66-F7BCE16B578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Раздел 2. </a:t>
          </a:r>
          <a:endParaRPr lang="ru-RU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92FA31-8C31-4AE4-9242-DF1D76A3E693}" type="parTrans" cxnId="{6A4D73FC-5C7F-4716-A95F-7E8211D0551D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94FF9F-44D7-42DA-9BAA-8DEAB4D5B7E4}" type="sibTrans" cxnId="{6A4D73FC-5C7F-4716-A95F-7E8211D0551D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EB8B1D-0030-4231-8391-8ECA95EC0352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«Проекты, творческие работы».</a:t>
          </a:r>
        </a:p>
      </dgm:t>
    </dgm:pt>
    <dgm:pt modelId="{85C0CB51-62A6-4481-8759-D827DB37DBDB}" type="parTrans" cxnId="{8593324F-0F24-4291-8E72-5B0A8D002898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2E505A-1E3B-4885-9C85-A0183ED29449}" type="sibTrans" cxnId="{8593324F-0F24-4291-8E72-5B0A8D002898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318EE0-8CCB-44E9-8DA1-7CEEC2A1DE5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Раздел 3</a:t>
          </a:r>
          <a:endParaRPr lang="ru-RU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194F08-42F2-4627-A707-ED1B54F36F23}" type="parTrans" cxnId="{4FC43656-66AF-468E-AD2F-264772EC0C6A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25D5A-31B0-4695-B806-7D49BC5D655F}" type="sibTrans" cxnId="{4FC43656-66AF-468E-AD2F-264772EC0C6A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77DA0-0A31-438F-9A04-23B0342F70D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«Классная жизнь».</a:t>
          </a:r>
        </a:p>
      </dgm:t>
    </dgm:pt>
    <dgm:pt modelId="{A3F81495-5DD4-4588-B39B-2DD61F89847A}" type="parTrans" cxnId="{47936A66-C546-473D-9468-35D8530DB172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537FF2-AC5E-40E0-8EED-139C3F030858}" type="sibTrans" cxnId="{47936A66-C546-473D-9468-35D8530DB172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751032-BF33-4549-86B1-B69859701D71}" type="pres">
      <dgm:prSet presAssocID="{F85C7476-74A6-4316-930B-3234DA80C8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E54EE-9679-489E-8EBA-AD245C7BDBE1}" type="pres">
      <dgm:prSet presAssocID="{48B54FF8-8527-4A02-8D6D-EEA634436DF1}" presName="composite" presStyleCnt="0"/>
      <dgm:spPr/>
    </dgm:pt>
    <dgm:pt modelId="{012116F5-1BBA-44DA-BA2D-9FE349B698B4}" type="pres">
      <dgm:prSet presAssocID="{48B54FF8-8527-4A02-8D6D-EEA634436D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2912C-8C0E-4351-843E-3516553F405E}" type="pres">
      <dgm:prSet presAssocID="{48B54FF8-8527-4A02-8D6D-EEA634436D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145EE-9D33-4DEF-9098-191DB84268F0}" type="pres">
      <dgm:prSet presAssocID="{33B92FC5-8849-4B4A-AB6D-4DDAAEE6B14D}" presName="sp" presStyleCnt="0"/>
      <dgm:spPr/>
    </dgm:pt>
    <dgm:pt modelId="{C590514A-9FFE-4E03-8408-7AD675A79235}" type="pres">
      <dgm:prSet presAssocID="{6861F8EA-C21A-4DBE-BD66-F7BCE16B5785}" presName="composite" presStyleCnt="0"/>
      <dgm:spPr/>
    </dgm:pt>
    <dgm:pt modelId="{66560399-3705-4E6C-A178-93084A3E3D4A}" type="pres">
      <dgm:prSet presAssocID="{6861F8EA-C21A-4DBE-BD66-F7BCE16B57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B400E-A209-4FC8-AB25-0ACBDE04B326}" type="pres">
      <dgm:prSet presAssocID="{6861F8EA-C21A-4DBE-BD66-F7BCE16B578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0E25E-0909-4BFA-89A5-8DE6893DB189}" type="pres">
      <dgm:prSet presAssocID="{E994FF9F-44D7-42DA-9BAA-8DEAB4D5B7E4}" presName="sp" presStyleCnt="0"/>
      <dgm:spPr/>
    </dgm:pt>
    <dgm:pt modelId="{01B23B92-70B5-4D36-B7AD-EEB464E12603}" type="pres">
      <dgm:prSet presAssocID="{35318EE0-8CCB-44E9-8DA1-7CEEC2A1DE5C}" presName="composite" presStyleCnt="0"/>
      <dgm:spPr/>
    </dgm:pt>
    <dgm:pt modelId="{D1FCCF62-A438-405A-BBE5-F1EFF8C729A3}" type="pres">
      <dgm:prSet presAssocID="{35318EE0-8CCB-44E9-8DA1-7CEEC2A1DE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1F7E4-747D-40E3-AD83-D175C8292B0B}" type="pres">
      <dgm:prSet presAssocID="{35318EE0-8CCB-44E9-8DA1-7CEEC2A1DE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467CF6-C483-41BE-9BBE-5F44D94C9516}" type="presOf" srcId="{35318EE0-8CCB-44E9-8DA1-7CEEC2A1DE5C}" destId="{D1FCCF62-A438-405A-BBE5-F1EFF8C729A3}" srcOrd="0" destOrd="0" presId="urn:microsoft.com/office/officeart/2005/8/layout/chevron2"/>
    <dgm:cxn modelId="{4FC43656-66AF-468E-AD2F-264772EC0C6A}" srcId="{F85C7476-74A6-4316-930B-3234DA80C87D}" destId="{35318EE0-8CCB-44E9-8DA1-7CEEC2A1DE5C}" srcOrd="2" destOrd="0" parTransId="{8D194F08-42F2-4627-A707-ED1B54F36F23}" sibTransId="{BB825D5A-31B0-4695-B806-7D49BC5D655F}"/>
    <dgm:cxn modelId="{D3DA975E-8F15-44BC-8075-10DF4C091B89}" type="presOf" srcId="{27977DA0-0A31-438F-9A04-23B0342F70D7}" destId="{8DC1F7E4-747D-40E3-AD83-D175C8292B0B}" srcOrd="0" destOrd="0" presId="urn:microsoft.com/office/officeart/2005/8/layout/chevron2"/>
    <dgm:cxn modelId="{89E4C785-43FD-4C7B-BE2D-B3A452501604}" type="presOf" srcId="{48B54FF8-8527-4A02-8D6D-EEA634436DF1}" destId="{012116F5-1BBA-44DA-BA2D-9FE349B698B4}" srcOrd="0" destOrd="0" presId="urn:microsoft.com/office/officeart/2005/8/layout/chevron2"/>
    <dgm:cxn modelId="{6A4D73FC-5C7F-4716-A95F-7E8211D0551D}" srcId="{F85C7476-74A6-4316-930B-3234DA80C87D}" destId="{6861F8EA-C21A-4DBE-BD66-F7BCE16B5785}" srcOrd="1" destOrd="0" parTransId="{2C92FA31-8C31-4AE4-9242-DF1D76A3E693}" sibTransId="{E994FF9F-44D7-42DA-9BAA-8DEAB4D5B7E4}"/>
    <dgm:cxn modelId="{A26563EA-9371-4769-87EF-B2955F75619C}" srcId="{F85C7476-74A6-4316-930B-3234DA80C87D}" destId="{48B54FF8-8527-4A02-8D6D-EEA634436DF1}" srcOrd="0" destOrd="0" parTransId="{1D4BEDA3-B0DC-4B80-A93E-B0D79BCE20C1}" sibTransId="{33B92FC5-8849-4B4A-AB6D-4DDAAEE6B14D}"/>
    <dgm:cxn modelId="{85A0A12C-1744-45B5-9AF0-6F81900F7522}" type="presOf" srcId="{1DEB8B1D-0030-4231-8391-8ECA95EC0352}" destId="{F72B400E-A209-4FC8-AB25-0ACBDE04B326}" srcOrd="0" destOrd="0" presId="urn:microsoft.com/office/officeart/2005/8/layout/chevron2"/>
    <dgm:cxn modelId="{BFCC8551-55A2-4756-8A86-A0805F9F02E1}" srcId="{48B54FF8-8527-4A02-8D6D-EEA634436DF1}" destId="{0E96DA58-57FA-4B08-AED8-9CFE05E8BF73}" srcOrd="0" destOrd="0" parTransId="{91FA3666-4A3D-4654-9A51-AC140F6B7A3D}" sibTransId="{0B35EA2E-3BB9-448A-A707-D8C2C62A7F55}"/>
    <dgm:cxn modelId="{1AC0A8A8-9A0D-4644-8085-4EE12F3A0CE7}" type="presOf" srcId="{0E96DA58-57FA-4B08-AED8-9CFE05E8BF73}" destId="{D832912C-8C0E-4351-843E-3516553F405E}" srcOrd="0" destOrd="0" presId="urn:microsoft.com/office/officeart/2005/8/layout/chevron2"/>
    <dgm:cxn modelId="{8593324F-0F24-4291-8E72-5B0A8D002898}" srcId="{6861F8EA-C21A-4DBE-BD66-F7BCE16B5785}" destId="{1DEB8B1D-0030-4231-8391-8ECA95EC0352}" srcOrd="0" destOrd="0" parTransId="{85C0CB51-62A6-4481-8759-D827DB37DBDB}" sibTransId="{292E505A-1E3B-4885-9C85-A0183ED29449}"/>
    <dgm:cxn modelId="{47936A66-C546-473D-9468-35D8530DB172}" srcId="{35318EE0-8CCB-44E9-8DA1-7CEEC2A1DE5C}" destId="{27977DA0-0A31-438F-9A04-23B0342F70D7}" srcOrd="0" destOrd="0" parTransId="{A3F81495-5DD4-4588-B39B-2DD61F89847A}" sibTransId="{EB537FF2-AC5E-40E0-8EED-139C3F030858}"/>
    <dgm:cxn modelId="{64333068-6864-4A83-A7D3-245D65ADA23B}" type="presOf" srcId="{F85C7476-74A6-4316-930B-3234DA80C87D}" destId="{84751032-BF33-4549-86B1-B69859701D71}" srcOrd="0" destOrd="0" presId="urn:microsoft.com/office/officeart/2005/8/layout/chevron2"/>
    <dgm:cxn modelId="{4BE6A6CE-7635-448C-A7AC-ECE043F77553}" type="presOf" srcId="{6861F8EA-C21A-4DBE-BD66-F7BCE16B5785}" destId="{66560399-3705-4E6C-A178-93084A3E3D4A}" srcOrd="0" destOrd="0" presId="urn:microsoft.com/office/officeart/2005/8/layout/chevron2"/>
    <dgm:cxn modelId="{D61F2F3C-176B-4B23-86E5-475326582AA9}" type="presParOf" srcId="{84751032-BF33-4549-86B1-B69859701D71}" destId="{8E3E54EE-9679-489E-8EBA-AD245C7BDBE1}" srcOrd="0" destOrd="0" presId="urn:microsoft.com/office/officeart/2005/8/layout/chevron2"/>
    <dgm:cxn modelId="{A049B0C9-A237-4B1A-BE9E-903C2451FC39}" type="presParOf" srcId="{8E3E54EE-9679-489E-8EBA-AD245C7BDBE1}" destId="{012116F5-1BBA-44DA-BA2D-9FE349B698B4}" srcOrd="0" destOrd="0" presId="urn:microsoft.com/office/officeart/2005/8/layout/chevron2"/>
    <dgm:cxn modelId="{BC0C1DAC-D451-4F1A-8AC1-9A6B16D2CCB8}" type="presParOf" srcId="{8E3E54EE-9679-489E-8EBA-AD245C7BDBE1}" destId="{D832912C-8C0E-4351-843E-3516553F405E}" srcOrd="1" destOrd="0" presId="urn:microsoft.com/office/officeart/2005/8/layout/chevron2"/>
    <dgm:cxn modelId="{70B2F0A9-0724-4AE2-B67C-1BA2B37898AF}" type="presParOf" srcId="{84751032-BF33-4549-86B1-B69859701D71}" destId="{3C5145EE-9D33-4DEF-9098-191DB84268F0}" srcOrd="1" destOrd="0" presId="urn:microsoft.com/office/officeart/2005/8/layout/chevron2"/>
    <dgm:cxn modelId="{04B4DF88-DAEB-42AD-B202-2307A751D3A9}" type="presParOf" srcId="{84751032-BF33-4549-86B1-B69859701D71}" destId="{C590514A-9FFE-4E03-8408-7AD675A79235}" srcOrd="2" destOrd="0" presId="urn:microsoft.com/office/officeart/2005/8/layout/chevron2"/>
    <dgm:cxn modelId="{19E4882A-890C-400B-A98F-F13B4E132148}" type="presParOf" srcId="{C590514A-9FFE-4E03-8408-7AD675A79235}" destId="{66560399-3705-4E6C-A178-93084A3E3D4A}" srcOrd="0" destOrd="0" presId="urn:microsoft.com/office/officeart/2005/8/layout/chevron2"/>
    <dgm:cxn modelId="{588A751C-A663-4911-BEBE-F32028975BB3}" type="presParOf" srcId="{C590514A-9FFE-4E03-8408-7AD675A79235}" destId="{F72B400E-A209-4FC8-AB25-0ACBDE04B326}" srcOrd="1" destOrd="0" presId="urn:microsoft.com/office/officeart/2005/8/layout/chevron2"/>
    <dgm:cxn modelId="{B0F369DB-BF78-4207-8060-9C8840D941A2}" type="presParOf" srcId="{84751032-BF33-4549-86B1-B69859701D71}" destId="{B250E25E-0909-4BFA-89A5-8DE6893DB189}" srcOrd="3" destOrd="0" presId="urn:microsoft.com/office/officeart/2005/8/layout/chevron2"/>
    <dgm:cxn modelId="{3F2F9264-DE83-43B8-9AE1-AFDEA1C08EC9}" type="presParOf" srcId="{84751032-BF33-4549-86B1-B69859701D71}" destId="{01B23B92-70B5-4D36-B7AD-EEB464E12603}" srcOrd="4" destOrd="0" presId="urn:microsoft.com/office/officeart/2005/8/layout/chevron2"/>
    <dgm:cxn modelId="{831E8518-EE37-4473-8315-4680E901AAFA}" type="presParOf" srcId="{01B23B92-70B5-4D36-B7AD-EEB464E12603}" destId="{D1FCCF62-A438-405A-BBE5-F1EFF8C729A3}" srcOrd="0" destOrd="0" presId="urn:microsoft.com/office/officeart/2005/8/layout/chevron2"/>
    <dgm:cxn modelId="{4713943E-1330-4E34-829B-99B887406944}" type="presParOf" srcId="{01B23B92-70B5-4D36-B7AD-EEB464E12603}" destId="{8DC1F7E4-747D-40E3-AD83-D175C8292B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6E1A1-0BA6-41AC-BDE2-9A7229161ED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0AF999A-FB6E-44AB-8CB1-DB96760AF2B1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Ученик года </a:t>
          </a:r>
          <a:endParaRPr lang="ru-RU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616F59-EB49-4DC0-9B0E-79B0E5170292}" type="parTrans" cxnId="{199D0D8C-6A46-498C-B874-6FA302350914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A66AA7-FA7B-456F-8C72-8ADBC3AD4B53}" type="sibTrans" cxnId="{199D0D8C-6A46-498C-B874-6FA302350914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23F94B-587D-4178-8397-F4EC6571EF88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Класс года</a:t>
          </a:r>
          <a:endParaRPr lang="ru-RU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C7DBBA-7F21-4443-BB60-79315277F897}" type="parTrans" cxnId="{348F6B94-86BE-4B50-8755-F043E899E46F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D2A21A-226B-4DE9-B547-F4D084AE8A1C}" type="sibTrans" cxnId="{348F6B94-86BE-4B50-8755-F043E899E46F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5FF386-24FE-4E57-BBCE-87A0E6A73D80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Лучший классный уголок</a:t>
          </a:r>
          <a:endParaRPr lang="ru-RU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4B0681-2212-48DE-9C3B-0E8916FB486E}" type="parTrans" cxnId="{C478262B-8594-4EF7-B077-64C14D841396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603ABE-30CB-4F38-960D-EE7F9487C5B6}" type="sibTrans" cxnId="{C478262B-8594-4EF7-B077-64C14D841396}">
      <dgm:prSet/>
      <dgm:spPr/>
      <dgm:t>
        <a:bodyPr/>
        <a:lstStyle/>
        <a:p>
          <a:endParaRPr lang="ru-RU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645508-ECFD-4592-A64F-3A5F18BCB9D7}" type="pres">
      <dgm:prSet presAssocID="{C666E1A1-0BA6-41AC-BDE2-9A7229161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CACBCA-AA8B-4BD6-97D2-F187567E2AEF}" type="pres">
      <dgm:prSet presAssocID="{40AF999A-FB6E-44AB-8CB1-DB96760AF2B1}" presName="parentLin" presStyleCnt="0"/>
      <dgm:spPr/>
    </dgm:pt>
    <dgm:pt modelId="{FA020E26-7B84-4578-BC03-6F980B51C8A4}" type="pres">
      <dgm:prSet presAssocID="{40AF999A-FB6E-44AB-8CB1-DB96760AF2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F07914-A48B-4F8B-9316-2F28B94F10C7}" type="pres">
      <dgm:prSet presAssocID="{40AF999A-FB6E-44AB-8CB1-DB96760AF2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23E42-CC67-4131-9EEA-8E6DE3251D6F}" type="pres">
      <dgm:prSet presAssocID="{40AF999A-FB6E-44AB-8CB1-DB96760AF2B1}" presName="negativeSpace" presStyleCnt="0"/>
      <dgm:spPr/>
    </dgm:pt>
    <dgm:pt modelId="{F5A64F7A-5F9E-4C54-B79E-EBA9682C921C}" type="pres">
      <dgm:prSet presAssocID="{40AF999A-FB6E-44AB-8CB1-DB96760AF2B1}" presName="childText" presStyleLbl="conFgAcc1" presStyleIdx="0" presStyleCnt="3">
        <dgm:presLayoutVars>
          <dgm:bulletEnabled val="1"/>
        </dgm:presLayoutVars>
      </dgm:prSet>
      <dgm:spPr/>
    </dgm:pt>
    <dgm:pt modelId="{838922BE-3E27-4B3E-941E-CA8257405859}" type="pres">
      <dgm:prSet presAssocID="{FFA66AA7-FA7B-456F-8C72-8ADBC3AD4B53}" presName="spaceBetweenRectangles" presStyleCnt="0"/>
      <dgm:spPr/>
    </dgm:pt>
    <dgm:pt modelId="{D0C53B9D-561D-4F95-8F27-B190B0ACA510}" type="pres">
      <dgm:prSet presAssocID="{B623F94B-587D-4178-8397-F4EC6571EF88}" presName="parentLin" presStyleCnt="0"/>
      <dgm:spPr/>
    </dgm:pt>
    <dgm:pt modelId="{A25AB628-9D66-4874-8EDE-E14A1E71C529}" type="pres">
      <dgm:prSet presAssocID="{B623F94B-587D-4178-8397-F4EC6571EF8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D6ABC47-AF06-49A5-A69D-9FCB697E4D3F}" type="pres">
      <dgm:prSet presAssocID="{B623F94B-587D-4178-8397-F4EC6571EF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BF489-2BEA-4DB1-A5B0-06CB9DCC64E8}" type="pres">
      <dgm:prSet presAssocID="{B623F94B-587D-4178-8397-F4EC6571EF88}" presName="negativeSpace" presStyleCnt="0"/>
      <dgm:spPr/>
    </dgm:pt>
    <dgm:pt modelId="{5E088672-9A81-4F0A-BAB3-A43F092800E7}" type="pres">
      <dgm:prSet presAssocID="{B623F94B-587D-4178-8397-F4EC6571EF88}" presName="childText" presStyleLbl="conFgAcc1" presStyleIdx="1" presStyleCnt="3">
        <dgm:presLayoutVars>
          <dgm:bulletEnabled val="1"/>
        </dgm:presLayoutVars>
      </dgm:prSet>
      <dgm:spPr/>
    </dgm:pt>
    <dgm:pt modelId="{756F1AD7-56AE-498D-B122-B6D0D56EF0EE}" type="pres">
      <dgm:prSet presAssocID="{4AD2A21A-226B-4DE9-B547-F4D084AE8A1C}" presName="spaceBetweenRectangles" presStyleCnt="0"/>
      <dgm:spPr/>
    </dgm:pt>
    <dgm:pt modelId="{10EB08A1-B7DC-4BDF-B4B8-DE9BED128B93}" type="pres">
      <dgm:prSet presAssocID="{225FF386-24FE-4E57-BBCE-87A0E6A73D80}" presName="parentLin" presStyleCnt="0"/>
      <dgm:spPr/>
    </dgm:pt>
    <dgm:pt modelId="{7C5DF3A8-6F64-47B6-8BA3-C44E7C5C022E}" type="pres">
      <dgm:prSet presAssocID="{225FF386-24FE-4E57-BBCE-87A0E6A73D8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5B7693-9ECD-4945-A587-5EF23014091E}" type="pres">
      <dgm:prSet presAssocID="{225FF386-24FE-4E57-BBCE-87A0E6A73D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C7BA3-22C1-4D09-BEAF-9C342A19B79D}" type="pres">
      <dgm:prSet presAssocID="{225FF386-24FE-4E57-BBCE-87A0E6A73D80}" presName="negativeSpace" presStyleCnt="0"/>
      <dgm:spPr/>
    </dgm:pt>
    <dgm:pt modelId="{FBA8A276-FA55-418F-A9D8-48C3E869EC09}" type="pres">
      <dgm:prSet presAssocID="{225FF386-24FE-4E57-BBCE-87A0E6A73D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F61E70-6554-4BB6-9E2D-C7ECA82C384B}" type="presOf" srcId="{225FF386-24FE-4E57-BBCE-87A0E6A73D80}" destId="{5D5B7693-9ECD-4945-A587-5EF23014091E}" srcOrd="1" destOrd="0" presId="urn:microsoft.com/office/officeart/2005/8/layout/list1"/>
    <dgm:cxn modelId="{E3E18D13-3981-4871-A835-6AA3DCFA8866}" type="presOf" srcId="{B623F94B-587D-4178-8397-F4EC6571EF88}" destId="{A25AB628-9D66-4874-8EDE-E14A1E71C529}" srcOrd="0" destOrd="0" presId="urn:microsoft.com/office/officeart/2005/8/layout/list1"/>
    <dgm:cxn modelId="{199D0D8C-6A46-498C-B874-6FA302350914}" srcId="{C666E1A1-0BA6-41AC-BDE2-9A7229161ED6}" destId="{40AF999A-FB6E-44AB-8CB1-DB96760AF2B1}" srcOrd="0" destOrd="0" parTransId="{F5616F59-EB49-4DC0-9B0E-79B0E5170292}" sibTransId="{FFA66AA7-FA7B-456F-8C72-8ADBC3AD4B53}"/>
    <dgm:cxn modelId="{9D5A2327-20EB-4750-86EA-2A41A807B729}" type="presOf" srcId="{40AF999A-FB6E-44AB-8CB1-DB96760AF2B1}" destId="{FA020E26-7B84-4578-BC03-6F980B51C8A4}" srcOrd="0" destOrd="0" presId="urn:microsoft.com/office/officeart/2005/8/layout/list1"/>
    <dgm:cxn modelId="{581C8961-0C66-476B-B2BC-EE115D54E25A}" type="presOf" srcId="{B623F94B-587D-4178-8397-F4EC6571EF88}" destId="{6D6ABC47-AF06-49A5-A69D-9FCB697E4D3F}" srcOrd="1" destOrd="0" presId="urn:microsoft.com/office/officeart/2005/8/layout/list1"/>
    <dgm:cxn modelId="{C478262B-8594-4EF7-B077-64C14D841396}" srcId="{C666E1A1-0BA6-41AC-BDE2-9A7229161ED6}" destId="{225FF386-24FE-4E57-BBCE-87A0E6A73D80}" srcOrd="2" destOrd="0" parTransId="{9D4B0681-2212-48DE-9C3B-0E8916FB486E}" sibTransId="{B4603ABE-30CB-4F38-960D-EE7F9487C5B6}"/>
    <dgm:cxn modelId="{6133D8C1-6304-4AC7-B930-E0D4FD68D842}" type="presOf" srcId="{C666E1A1-0BA6-41AC-BDE2-9A7229161ED6}" destId="{C1645508-ECFD-4592-A64F-3A5F18BCB9D7}" srcOrd="0" destOrd="0" presId="urn:microsoft.com/office/officeart/2005/8/layout/list1"/>
    <dgm:cxn modelId="{D1B5E07F-2030-4CC7-BC3C-18028197386A}" type="presOf" srcId="{40AF999A-FB6E-44AB-8CB1-DB96760AF2B1}" destId="{9AF07914-A48B-4F8B-9316-2F28B94F10C7}" srcOrd="1" destOrd="0" presId="urn:microsoft.com/office/officeart/2005/8/layout/list1"/>
    <dgm:cxn modelId="{348F6B94-86BE-4B50-8755-F043E899E46F}" srcId="{C666E1A1-0BA6-41AC-BDE2-9A7229161ED6}" destId="{B623F94B-587D-4178-8397-F4EC6571EF88}" srcOrd="1" destOrd="0" parTransId="{D0C7DBBA-7F21-4443-BB60-79315277F897}" sibTransId="{4AD2A21A-226B-4DE9-B547-F4D084AE8A1C}"/>
    <dgm:cxn modelId="{91645615-CF7D-4950-B116-1486A470268C}" type="presOf" srcId="{225FF386-24FE-4E57-BBCE-87A0E6A73D80}" destId="{7C5DF3A8-6F64-47B6-8BA3-C44E7C5C022E}" srcOrd="0" destOrd="0" presId="urn:microsoft.com/office/officeart/2005/8/layout/list1"/>
    <dgm:cxn modelId="{5D80E8A0-390A-4914-AF1F-A874D69C515B}" type="presParOf" srcId="{C1645508-ECFD-4592-A64F-3A5F18BCB9D7}" destId="{10CACBCA-AA8B-4BD6-97D2-F187567E2AEF}" srcOrd="0" destOrd="0" presId="urn:microsoft.com/office/officeart/2005/8/layout/list1"/>
    <dgm:cxn modelId="{20BB546C-F2F0-4048-8E58-C9104E984E9C}" type="presParOf" srcId="{10CACBCA-AA8B-4BD6-97D2-F187567E2AEF}" destId="{FA020E26-7B84-4578-BC03-6F980B51C8A4}" srcOrd="0" destOrd="0" presId="urn:microsoft.com/office/officeart/2005/8/layout/list1"/>
    <dgm:cxn modelId="{02C16C2B-9AB6-4CA8-8F10-29FCA7350612}" type="presParOf" srcId="{10CACBCA-AA8B-4BD6-97D2-F187567E2AEF}" destId="{9AF07914-A48B-4F8B-9316-2F28B94F10C7}" srcOrd="1" destOrd="0" presId="urn:microsoft.com/office/officeart/2005/8/layout/list1"/>
    <dgm:cxn modelId="{250E541F-55B6-443C-892B-C11C0E74A9B1}" type="presParOf" srcId="{C1645508-ECFD-4592-A64F-3A5F18BCB9D7}" destId="{9A323E42-CC67-4131-9EEA-8E6DE3251D6F}" srcOrd="1" destOrd="0" presId="urn:microsoft.com/office/officeart/2005/8/layout/list1"/>
    <dgm:cxn modelId="{56058797-1AED-4D8A-A817-CC1495534441}" type="presParOf" srcId="{C1645508-ECFD-4592-A64F-3A5F18BCB9D7}" destId="{F5A64F7A-5F9E-4C54-B79E-EBA9682C921C}" srcOrd="2" destOrd="0" presId="urn:microsoft.com/office/officeart/2005/8/layout/list1"/>
    <dgm:cxn modelId="{0752B25F-FA92-4334-851F-E22297913B46}" type="presParOf" srcId="{C1645508-ECFD-4592-A64F-3A5F18BCB9D7}" destId="{838922BE-3E27-4B3E-941E-CA8257405859}" srcOrd="3" destOrd="0" presId="urn:microsoft.com/office/officeart/2005/8/layout/list1"/>
    <dgm:cxn modelId="{5A8BD210-5C94-4DBD-B410-56B4AC1A8C72}" type="presParOf" srcId="{C1645508-ECFD-4592-A64F-3A5F18BCB9D7}" destId="{D0C53B9D-561D-4F95-8F27-B190B0ACA510}" srcOrd="4" destOrd="0" presId="urn:microsoft.com/office/officeart/2005/8/layout/list1"/>
    <dgm:cxn modelId="{429334B5-C737-4480-A30B-A46459BF3205}" type="presParOf" srcId="{D0C53B9D-561D-4F95-8F27-B190B0ACA510}" destId="{A25AB628-9D66-4874-8EDE-E14A1E71C529}" srcOrd="0" destOrd="0" presId="urn:microsoft.com/office/officeart/2005/8/layout/list1"/>
    <dgm:cxn modelId="{AF2F9164-36DE-4018-9D19-8D7A67937789}" type="presParOf" srcId="{D0C53B9D-561D-4F95-8F27-B190B0ACA510}" destId="{6D6ABC47-AF06-49A5-A69D-9FCB697E4D3F}" srcOrd="1" destOrd="0" presId="urn:microsoft.com/office/officeart/2005/8/layout/list1"/>
    <dgm:cxn modelId="{9A1AB267-2E82-491D-A755-3E3A6A26649A}" type="presParOf" srcId="{C1645508-ECFD-4592-A64F-3A5F18BCB9D7}" destId="{996BF489-2BEA-4DB1-A5B0-06CB9DCC64E8}" srcOrd="5" destOrd="0" presId="urn:microsoft.com/office/officeart/2005/8/layout/list1"/>
    <dgm:cxn modelId="{A2CD8CBE-FC22-4EE5-96C1-F006B49E501A}" type="presParOf" srcId="{C1645508-ECFD-4592-A64F-3A5F18BCB9D7}" destId="{5E088672-9A81-4F0A-BAB3-A43F092800E7}" srcOrd="6" destOrd="0" presId="urn:microsoft.com/office/officeart/2005/8/layout/list1"/>
    <dgm:cxn modelId="{B5623D8C-F945-4A38-847A-EE6219D41887}" type="presParOf" srcId="{C1645508-ECFD-4592-A64F-3A5F18BCB9D7}" destId="{756F1AD7-56AE-498D-B122-B6D0D56EF0EE}" srcOrd="7" destOrd="0" presId="urn:microsoft.com/office/officeart/2005/8/layout/list1"/>
    <dgm:cxn modelId="{5828B995-BA63-4343-95DB-5A799CBE44E0}" type="presParOf" srcId="{C1645508-ECFD-4592-A64F-3A5F18BCB9D7}" destId="{10EB08A1-B7DC-4BDF-B4B8-DE9BED128B93}" srcOrd="8" destOrd="0" presId="urn:microsoft.com/office/officeart/2005/8/layout/list1"/>
    <dgm:cxn modelId="{072C066F-DEA3-44B2-BCA6-363C198CBB27}" type="presParOf" srcId="{10EB08A1-B7DC-4BDF-B4B8-DE9BED128B93}" destId="{7C5DF3A8-6F64-47B6-8BA3-C44E7C5C022E}" srcOrd="0" destOrd="0" presId="urn:microsoft.com/office/officeart/2005/8/layout/list1"/>
    <dgm:cxn modelId="{E3ECD69A-8722-4FE0-AD1F-A4D631D8B300}" type="presParOf" srcId="{10EB08A1-B7DC-4BDF-B4B8-DE9BED128B93}" destId="{5D5B7693-9ECD-4945-A587-5EF23014091E}" srcOrd="1" destOrd="0" presId="urn:microsoft.com/office/officeart/2005/8/layout/list1"/>
    <dgm:cxn modelId="{4293A845-F7B6-4C46-8CCD-E9D7240AC0A8}" type="presParOf" srcId="{C1645508-ECFD-4592-A64F-3A5F18BCB9D7}" destId="{C59C7BA3-22C1-4D09-BEAF-9C342A19B79D}" srcOrd="9" destOrd="0" presId="urn:microsoft.com/office/officeart/2005/8/layout/list1"/>
    <dgm:cxn modelId="{4480EB6C-61B3-492F-82C5-AE5C921E26E0}" type="presParOf" srcId="{C1645508-ECFD-4592-A64F-3A5F18BCB9D7}" destId="{FBA8A276-FA55-418F-A9D8-48C3E869EC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0BAB6-38A2-43FB-A402-6D039031D03E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2E72-CA70-4B4B-983E-9907BF4F3260}">
      <dgm:prSet phldrT="[Текст]" custT="1"/>
      <dgm:spPr/>
      <dgm:t>
        <a:bodyPr/>
        <a:lstStyle/>
        <a:p>
          <a:r>
            <a:rPr lang="ru-RU" sz="3200" dirty="0" smtClean="0"/>
            <a:t>ФГОС</a:t>
          </a:r>
          <a:endParaRPr lang="ru-RU" sz="3200" dirty="0"/>
        </a:p>
      </dgm:t>
    </dgm:pt>
    <dgm:pt modelId="{B089F024-FEB9-4195-888D-17F10995ACCE}" type="parTrans" cxnId="{89AF240C-0DC7-43F5-A2B3-4587AE60A341}">
      <dgm:prSet/>
      <dgm:spPr/>
      <dgm:t>
        <a:bodyPr/>
        <a:lstStyle/>
        <a:p>
          <a:endParaRPr lang="ru-RU"/>
        </a:p>
      </dgm:t>
    </dgm:pt>
    <dgm:pt modelId="{373C2C84-58D7-45EB-BB29-391065370F68}" type="sibTrans" cxnId="{89AF240C-0DC7-43F5-A2B3-4587AE60A341}">
      <dgm:prSet/>
      <dgm:spPr/>
      <dgm:t>
        <a:bodyPr/>
        <a:lstStyle/>
        <a:p>
          <a:endParaRPr lang="ru-RU"/>
        </a:p>
      </dgm:t>
    </dgm:pt>
    <dgm:pt modelId="{FA2E441E-48BB-4BBC-943F-DEB3D682C022}">
      <dgm:prSet phldrT="[Текст]" custT="1"/>
      <dgm:spPr/>
      <dgm:t>
        <a:bodyPr/>
        <a:lstStyle/>
        <a:p>
          <a:r>
            <a:rPr lang="ru-RU" sz="1600" dirty="0" smtClean="0"/>
            <a:t>ВНЕУРОЧНАЯ ДЕЯТЕЛЬНОСТЬ</a:t>
          </a:r>
        </a:p>
      </dgm:t>
    </dgm:pt>
    <dgm:pt modelId="{7E22DD9C-66B1-4F94-AC88-0EEB441066A5}" type="parTrans" cxnId="{AB9B4EBB-7E4A-4EE9-9E78-865C77598319}">
      <dgm:prSet/>
      <dgm:spPr/>
      <dgm:t>
        <a:bodyPr/>
        <a:lstStyle/>
        <a:p>
          <a:endParaRPr lang="ru-RU"/>
        </a:p>
      </dgm:t>
    </dgm:pt>
    <dgm:pt modelId="{A4D513D6-689D-4C02-8B8C-6A1185221E60}" type="sibTrans" cxnId="{AB9B4EBB-7E4A-4EE9-9E78-865C77598319}">
      <dgm:prSet/>
      <dgm:spPr/>
      <dgm:t>
        <a:bodyPr/>
        <a:lstStyle/>
        <a:p>
          <a:endParaRPr lang="ru-RU"/>
        </a:p>
      </dgm:t>
    </dgm:pt>
    <dgm:pt modelId="{1DDA1D27-3B39-4744-87D7-E3CF96D963A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группа продленного дня</a:t>
          </a:r>
        </a:p>
      </dgm:t>
    </dgm:pt>
    <dgm:pt modelId="{C54A9EC6-FFAD-451C-BD27-76771B491D31}" type="parTrans" cxnId="{A42F5311-E08D-4EFC-A8D8-791B2653349E}">
      <dgm:prSet/>
      <dgm:spPr/>
      <dgm:t>
        <a:bodyPr/>
        <a:lstStyle/>
        <a:p>
          <a:endParaRPr lang="ru-RU"/>
        </a:p>
      </dgm:t>
    </dgm:pt>
    <dgm:pt modelId="{DC7A941B-B308-43F2-AB27-19153972803E}" type="sibTrans" cxnId="{A42F5311-E08D-4EFC-A8D8-791B2653349E}">
      <dgm:prSet/>
      <dgm:spPr/>
      <dgm:t>
        <a:bodyPr/>
        <a:lstStyle/>
        <a:p>
          <a:endParaRPr lang="ru-RU"/>
        </a:p>
      </dgm:t>
    </dgm:pt>
    <dgm:pt modelId="{B760609C-0DA8-4BBF-A8DF-EAD333237D0D}" type="pres">
      <dgm:prSet presAssocID="{F3A0BAB6-38A2-43FB-A402-6D039031D0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5151EF-E75F-419A-BE7C-BA8610150063}" type="pres">
      <dgm:prSet presAssocID="{DBEB2E72-CA70-4B4B-983E-9907BF4F3260}" presName="node" presStyleLbl="node1" presStyleIdx="0" presStyleCnt="3" custLinFactY="-35047" custLinFactNeighborX="255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0C59-3E79-4EA1-B1A3-A0BDCA7E6FCF}" type="pres">
      <dgm:prSet presAssocID="{373C2C84-58D7-45EB-BB29-391065370F68}" presName="sibTrans" presStyleLbl="sibTrans2D1" presStyleIdx="0" presStyleCnt="2" custAng="21593500" custLinFactNeighborX="-16330" custLinFactNeighborY="5079"/>
      <dgm:spPr/>
      <dgm:t>
        <a:bodyPr/>
        <a:lstStyle/>
        <a:p>
          <a:endParaRPr lang="ru-RU"/>
        </a:p>
      </dgm:t>
    </dgm:pt>
    <dgm:pt modelId="{FBFFF884-772E-4BCD-90F1-90A6357D1EEF}" type="pres">
      <dgm:prSet presAssocID="{373C2C84-58D7-45EB-BB29-391065370F6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09D3C6F-DE23-44CB-9B52-6BDEBED63DA0}" type="pres">
      <dgm:prSet presAssocID="{FA2E441E-48BB-4BBC-943F-DEB3D682C022}" presName="node" presStyleLbl="node1" presStyleIdx="1" presStyleCnt="3" custLinFactX="69819" custLinFactY="-3429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0B279-E5C9-471A-B9D0-69868929CBA4}" type="pres">
      <dgm:prSet presAssocID="{A4D513D6-689D-4C02-8B8C-6A1185221E60}" presName="sibTrans" presStyleLbl="sibTrans2D1" presStyleIdx="1" presStyleCnt="2" custAng="549751" custLinFactNeighborX="-20000" custLinFactNeighborY="-10525"/>
      <dgm:spPr/>
      <dgm:t>
        <a:bodyPr/>
        <a:lstStyle/>
        <a:p>
          <a:endParaRPr lang="ru-RU"/>
        </a:p>
      </dgm:t>
    </dgm:pt>
    <dgm:pt modelId="{6454B21E-8E9A-4C46-B217-3459B38A202A}" type="pres">
      <dgm:prSet presAssocID="{A4D513D6-689D-4C02-8B8C-6A1185221E6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AF68C5-5447-427B-B41B-EE26BEE9267C}" type="pres">
      <dgm:prSet presAssocID="{1DDA1D27-3B39-4744-87D7-E3CF96D963A2}" presName="node" presStyleLbl="node1" presStyleIdx="2" presStyleCnt="3" custLinFactNeighborX="-39197" custLinFactNeighborY="34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B475E-88ED-4741-BF16-E0F799B552D1}" type="presOf" srcId="{F3A0BAB6-38A2-43FB-A402-6D039031D03E}" destId="{B760609C-0DA8-4BBF-A8DF-EAD333237D0D}" srcOrd="0" destOrd="0" presId="urn:microsoft.com/office/officeart/2005/8/layout/process1"/>
    <dgm:cxn modelId="{45492E54-F11E-4FD3-81E6-66A07717872C}" type="presOf" srcId="{373C2C84-58D7-45EB-BB29-391065370F68}" destId="{FBFFF884-772E-4BCD-90F1-90A6357D1EEF}" srcOrd="1" destOrd="0" presId="urn:microsoft.com/office/officeart/2005/8/layout/process1"/>
    <dgm:cxn modelId="{0F56E6D3-662F-4A66-9C45-22267B6DA06A}" type="presOf" srcId="{A4D513D6-689D-4C02-8B8C-6A1185221E60}" destId="{DD60B279-E5C9-471A-B9D0-69868929CBA4}" srcOrd="0" destOrd="0" presId="urn:microsoft.com/office/officeart/2005/8/layout/process1"/>
    <dgm:cxn modelId="{265FAD47-4145-4698-9E0B-893AD5C0382C}" type="presOf" srcId="{DBEB2E72-CA70-4B4B-983E-9907BF4F3260}" destId="{A05151EF-E75F-419A-BE7C-BA8610150063}" srcOrd="0" destOrd="0" presId="urn:microsoft.com/office/officeart/2005/8/layout/process1"/>
    <dgm:cxn modelId="{A42F5311-E08D-4EFC-A8D8-791B2653349E}" srcId="{F3A0BAB6-38A2-43FB-A402-6D039031D03E}" destId="{1DDA1D27-3B39-4744-87D7-E3CF96D963A2}" srcOrd="2" destOrd="0" parTransId="{C54A9EC6-FFAD-451C-BD27-76771B491D31}" sibTransId="{DC7A941B-B308-43F2-AB27-19153972803E}"/>
    <dgm:cxn modelId="{89AF240C-0DC7-43F5-A2B3-4587AE60A341}" srcId="{F3A0BAB6-38A2-43FB-A402-6D039031D03E}" destId="{DBEB2E72-CA70-4B4B-983E-9907BF4F3260}" srcOrd="0" destOrd="0" parTransId="{B089F024-FEB9-4195-888D-17F10995ACCE}" sibTransId="{373C2C84-58D7-45EB-BB29-391065370F68}"/>
    <dgm:cxn modelId="{AB9B4EBB-7E4A-4EE9-9E78-865C77598319}" srcId="{F3A0BAB6-38A2-43FB-A402-6D039031D03E}" destId="{FA2E441E-48BB-4BBC-943F-DEB3D682C022}" srcOrd="1" destOrd="0" parTransId="{7E22DD9C-66B1-4F94-AC88-0EEB441066A5}" sibTransId="{A4D513D6-689D-4C02-8B8C-6A1185221E60}"/>
    <dgm:cxn modelId="{FE7BE524-6239-47B9-8F71-93ED95D5925B}" type="presOf" srcId="{A4D513D6-689D-4C02-8B8C-6A1185221E60}" destId="{6454B21E-8E9A-4C46-B217-3459B38A202A}" srcOrd="1" destOrd="0" presId="urn:microsoft.com/office/officeart/2005/8/layout/process1"/>
    <dgm:cxn modelId="{6CAE5823-1DD9-4FBC-8A7B-78F22754E441}" type="presOf" srcId="{373C2C84-58D7-45EB-BB29-391065370F68}" destId="{CA350C59-3E79-4EA1-B1A3-A0BDCA7E6FCF}" srcOrd="0" destOrd="0" presId="urn:microsoft.com/office/officeart/2005/8/layout/process1"/>
    <dgm:cxn modelId="{0977A5D4-3D0F-49F3-8CE9-E204BCF1E2C4}" type="presOf" srcId="{FA2E441E-48BB-4BBC-943F-DEB3D682C022}" destId="{F09D3C6F-DE23-44CB-9B52-6BDEBED63DA0}" srcOrd="0" destOrd="0" presId="urn:microsoft.com/office/officeart/2005/8/layout/process1"/>
    <dgm:cxn modelId="{5A526728-B8D7-42EE-B1B1-67DBFC8AE3B1}" type="presOf" srcId="{1DDA1D27-3B39-4744-87D7-E3CF96D963A2}" destId="{74AF68C5-5447-427B-B41B-EE26BEE9267C}" srcOrd="0" destOrd="0" presId="urn:microsoft.com/office/officeart/2005/8/layout/process1"/>
    <dgm:cxn modelId="{5E3D8DC0-CDCF-4E1B-A561-5110E24F81AE}" type="presParOf" srcId="{B760609C-0DA8-4BBF-A8DF-EAD333237D0D}" destId="{A05151EF-E75F-419A-BE7C-BA8610150063}" srcOrd="0" destOrd="0" presId="urn:microsoft.com/office/officeart/2005/8/layout/process1"/>
    <dgm:cxn modelId="{AF3DEA3D-568F-4531-B367-6E762BCD084D}" type="presParOf" srcId="{B760609C-0DA8-4BBF-A8DF-EAD333237D0D}" destId="{CA350C59-3E79-4EA1-B1A3-A0BDCA7E6FCF}" srcOrd="1" destOrd="0" presId="urn:microsoft.com/office/officeart/2005/8/layout/process1"/>
    <dgm:cxn modelId="{EC288146-A135-4583-A87D-6A67F7A54683}" type="presParOf" srcId="{CA350C59-3E79-4EA1-B1A3-A0BDCA7E6FCF}" destId="{FBFFF884-772E-4BCD-90F1-90A6357D1EEF}" srcOrd="0" destOrd="0" presId="urn:microsoft.com/office/officeart/2005/8/layout/process1"/>
    <dgm:cxn modelId="{18A24B4F-ACB0-4D32-B6CD-2EA7B2569A7C}" type="presParOf" srcId="{B760609C-0DA8-4BBF-A8DF-EAD333237D0D}" destId="{F09D3C6F-DE23-44CB-9B52-6BDEBED63DA0}" srcOrd="2" destOrd="0" presId="urn:microsoft.com/office/officeart/2005/8/layout/process1"/>
    <dgm:cxn modelId="{036EC66B-9D16-4BEE-88F0-DF9FBCA394C3}" type="presParOf" srcId="{B760609C-0DA8-4BBF-A8DF-EAD333237D0D}" destId="{DD60B279-E5C9-471A-B9D0-69868929CBA4}" srcOrd="3" destOrd="0" presId="urn:microsoft.com/office/officeart/2005/8/layout/process1"/>
    <dgm:cxn modelId="{0F2B98B2-E988-464E-9131-E29AC0142673}" type="presParOf" srcId="{DD60B279-E5C9-471A-B9D0-69868929CBA4}" destId="{6454B21E-8E9A-4C46-B217-3459B38A202A}" srcOrd="0" destOrd="0" presId="urn:microsoft.com/office/officeart/2005/8/layout/process1"/>
    <dgm:cxn modelId="{F3701BC7-DA5A-42D4-8E96-D06DBE76B742}" type="presParOf" srcId="{B760609C-0DA8-4BBF-A8DF-EAD333237D0D}" destId="{74AF68C5-5447-427B-B41B-EE26BEE926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DD947-8BA1-4B01-AD3B-520B378F514E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69CF182-C1BE-4001-9E88-B8968776FD55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создание условий для личностного развития воспитанников</a:t>
          </a:r>
          <a:endParaRPr lang="ru-RU" dirty="0"/>
        </a:p>
      </dgm:t>
    </dgm:pt>
    <dgm:pt modelId="{F245210E-F58E-4836-8E38-F0F5722B0AAF}" type="parTrans" cxnId="{57B13F4C-315D-41CE-8038-961548F6AB91}">
      <dgm:prSet/>
      <dgm:spPr/>
      <dgm:t>
        <a:bodyPr/>
        <a:lstStyle/>
        <a:p>
          <a:endParaRPr lang="ru-RU"/>
        </a:p>
      </dgm:t>
    </dgm:pt>
    <dgm:pt modelId="{0F952BFF-365A-490B-BDE9-C47795B81900}" type="sibTrans" cxnId="{57B13F4C-315D-41CE-8038-961548F6AB91}">
      <dgm:prSet/>
      <dgm:spPr/>
      <dgm:t>
        <a:bodyPr/>
        <a:lstStyle/>
        <a:p>
          <a:endParaRPr lang="ru-RU"/>
        </a:p>
      </dgm:t>
    </dgm:pt>
    <dgm:pt modelId="{EBCFA9EC-6DFA-48D2-AEE1-6B0C1B859221}">
      <dgm:prSet phldrT="[Текст]"/>
      <dgm:spPr/>
      <dgm:t>
        <a:bodyPr/>
        <a:lstStyle/>
        <a:p>
          <a:r>
            <a:rPr lang="ru-RU" dirty="0" smtClean="0"/>
            <a:t>создание условий для реализации основных форм деятельности учащегося в группе продленного дня: бытовой, учебной, </a:t>
          </a:r>
          <a:r>
            <a:rPr lang="ru-RU" dirty="0" err="1" smtClean="0"/>
            <a:t>досуговой</a:t>
          </a:r>
          <a:r>
            <a:rPr lang="ru-RU" dirty="0" smtClean="0"/>
            <a:t>, физически-оздоровительной</a:t>
          </a:r>
          <a:endParaRPr lang="ru-RU" dirty="0"/>
        </a:p>
      </dgm:t>
    </dgm:pt>
    <dgm:pt modelId="{1E6702C4-AAE8-4D7E-82A5-1DA553C20AE0}" type="parTrans" cxnId="{98433A24-1C65-4E2A-8F2C-FB2D99117416}">
      <dgm:prSet/>
      <dgm:spPr/>
      <dgm:t>
        <a:bodyPr/>
        <a:lstStyle/>
        <a:p>
          <a:endParaRPr lang="ru-RU"/>
        </a:p>
      </dgm:t>
    </dgm:pt>
    <dgm:pt modelId="{046BBD83-FE14-426B-BD8C-9D0FE5676D87}" type="sibTrans" cxnId="{98433A24-1C65-4E2A-8F2C-FB2D99117416}">
      <dgm:prSet/>
      <dgm:spPr/>
      <dgm:t>
        <a:bodyPr/>
        <a:lstStyle/>
        <a:p>
          <a:endParaRPr lang="ru-RU"/>
        </a:p>
      </dgm:t>
    </dgm:pt>
    <dgm:pt modelId="{7AA072BD-9A1E-4348-91A8-6AB2F7F0501F}">
      <dgm:prSet phldrT="[Текст]"/>
      <dgm:spPr/>
      <dgm:t>
        <a:bodyPr/>
        <a:lstStyle/>
        <a:p>
          <a:r>
            <a:rPr lang="ru-RU" dirty="0" smtClean="0"/>
            <a:t>создание условий для формирования системы отношений к самому себе, другим людям, окружающему миру. </a:t>
          </a:r>
          <a:endParaRPr lang="ru-RU" dirty="0"/>
        </a:p>
      </dgm:t>
    </dgm:pt>
    <dgm:pt modelId="{57074945-FEC6-4B5B-867E-59677E1221EB}" type="parTrans" cxnId="{967EC80B-C736-45B3-8BEE-5C97C42FA955}">
      <dgm:prSet/>
      <dgm:spPr/>
      <dgm:t>
        <a:bodyPr/>
        <a:lstStyle/>
        <a:p>
          <a:endParaRPr lang="ru-RU"/>
        </a:p>
      </dgm:t>
    </dgm:pt>
    <dgm:pt modelId="{2D49D554-7825-4DC2-B083-AAF79111CBF6}" type="sibTrans" cxnId="{967EC80B-C736-45B3-8BEE-5C97C42FA955}">
      <dgm:prSet/>
      <dgm:spPr/>
      <dgm:t>
        <a:bodyPr/>
        <a:lstStyle/>
        <a:p>
          <a:endParaRPr lang="ru-RU"/>
        </a:p>
      </dgm:t>
    </dgm:pt>
    <dgm:pt modelId="{3E74EE54-CD47-4E63-9697-6E80D34972BC}" type="pres">
      <dgm:prSet presAssocID="{9EFDD947-8BA1-4B01-AD3B-520B378F51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54350C-44E0-4F63-82EC-7CAD57024404}" type="pres">
      <dgm:prSet presAssocID="{E69CF182-C1BE-4001-9E88-B8968776FD55}" presName="node" presStyleLbl="node1" presStyleIdx="0" presStyleCnt="3" custLinFactNeighborX="43136" custLinFactNeighborY="-1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7980F-ED7C-41D2-982E-EE18472DC08F}" type="pres">
      <dgm:prSet presAssocID="{0F952BFF-365A-490B-BDE9-C47795B81900}" presName="sibTrans" presStyleCnt="0"/>
      <dgm:spPr/>
    </dgm:pt>
    <dgm:pt modelId="{8A5B20FB-1286-4A03-A4A4-4AD9C65C168D}" type="pres">
      <dgm:prSet presAssocID="{EBCFA9EC-6DFA-48D2-AEE1-6B0C1B859221}" presName="node" presStyleLbl="node1" presStyleIdx="1" presStyleCnt="3" custLinFactX="-10026" custLinFactNeighborX="-100000" custLinFactNeighborY="98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97F56-FEA9-4B3E-BA0B-8424D416E844}" type="pres">
      <dgm:prSet presAssocID="{046BBD83-FE14-426B-BD8C-9D0FE5676D87}" presName="sibTrans" presStyleCnt="0"/>
      <dgm:spPr/>
    </dgm:pt>
    <dgm:pt modelId="{99E8FFA5-91F7-44A9-9631-74D50E7841BA}" type="pres">
      <dgm:prSet presAssocID="{7AA072BD-9A1E-4348-91A8-6AB2F7F0501F}" presName="node" presStyleLbl="node1" presStyleIdx="2" presStyleCnt="3" custLinFactNeighborX="54316" custLinFactNeighborY="21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71A23-F2C2-40CF-B7B5-E60E9C7B0894}" type="presOf" srcId="{EBCFA9EC-6DFA-48D2-AEE1-6B0C1B859221}" destId="{8A5B20FB-1286-4A03-A4A4-4AD9C65C168D}" srcOrd="0" destOrd="0" presId="urn:microsoft.com/office/officeart/2005/8/layout/default"/>
    <dgm:cxn modelId="{40999B49-DDDA-44A7-86ED-CD4E4C29AE06}" type="presOf" srcId="{7AA072BD-9A1E-4348-91A8-6AB2F7F0501F}" destId="{99E8FFA5-91F7-44A9-9631-74D50E7841BA}" srcOrd="0" destOrd="0" presId="urn:microsoft.com/office/officeart/2005/8/layout/default"/>
    <dgm:cxn modelId="{575ADC54-5109-45D8-95C0-F02599A868FA}" type="presOf" srcId="{E69CF182-C1BE-4001-9E88-B8968776FD55}" destId="{1754350C-44E0-4F63-82EC-7CAD57024404}" srcOrd="0" destOrd="0" presId="urn:microsoft.com/office/officeart/2005/8/layout/default"/>
    <dgm:cxn modelId="{98433A24-1C65-4E2A-8F2C-FB2D99117416}" srcId="{9EFDD947-8BA1-4B01-AD3B-520B378F514E}" destId="{EBCFA9EC-6DFA-48D2-AEE1-6B0C1B859221}" srcOrd="1" destOrd="0" parTransId="{1E6702C4-AAE8-4D7E-82A5-1DA553C20AE0}" sibTransId="{046BBD83-FE14-426B-BD8C-9D0FE5676D87}"/>
    <dgm:cxn modelId="{A2916444-3A06-4C6E-A959-3A00372A7E78}" type="presOf" srcId="{9EFDD947-8BA1-4B01-AD3B-520B378F514E}" destId="{3E74EE54-CD47-4E63-9697-6E80D34972BC}" srcOrd="0" destOrd="0" presId="urn:microsoft.com/office/officeart/2005/8/layout/default"/>
    <dgm:cxn modelId="{57B13F4C-315D-41CE-8038-961548F6AB91}" srcId="{9EFDD947-8BA1-4B01-AD3B-520B378F514E}" destId="{E69CF182-C1BE-4001-9E88-B8968776FD55}" srcOrd="0" destOrd="0" parTransId="{F245210E-F58E-4836-8E38-F0F5722B0AAF}" sibTransId="{0F952BFF-365A-490B-BDE9-C47795B81900}"/>
    <dgm:cxn modelId="{967EC80B-C736-45B3-8BEE-5C97C42FA955}" srcId="{9EFDD947-8BA1-4B01-AD3B-520B378F514E}" destId="{7AA072BD-9A1E-4348-91A8-6AB2F7F0501F}" srcOrd="2" destOrd="0" parTransId="{57074945-FEC6-4B5B-867E-59677E1221EB}" sibTransId="{2D49D554-7825-4DC2-B083-AAF79111CBF6}"/>
    <dgm:cxn modelId="{CE5A518E-4E09-4FF4-8CBC-038046279215}" type="presParOf" srcId="{3E74EE54-CD47-4E63-9697-6E80D34972BC}" destId="{1754350C-44E0-4F63-82EC-7CAD57024404}" srcOrd="0" destOrd="0" presId="urn:microsoft.com/office/officeart/2005/8/layout/default"/>
    <dgm:cxn modelId="{0F98EF97-98C6-49ED-878B-6C6FF250992F}" type="presParOf" srcId="{3E74EE54-CD47-4E63-9697-6E80D34972BC}" destId="{1947980F-ED7C-41D2-982E-EE18472DC08F}" srcOrd="1" destOrd="0" presId="urn:microsoft.com/office/officeart/2005/8/layout/default"/>
    <dgm:cxn modelId="{7B6C6B3E-726C-4622-A228-320626C4F287}" type="presParOf" srcId="{3E74EE54-CD47-4E63-9697-6E80D34972BC}" destId="{8A5B20FB-1286-4A03-A4A4-4AD9C65C168D}" srcOrd="2" destOrd="0" presId="urn:microsoft.com/office/officeart/2005/8/layout/default"/>
    <dgm:cxn modelId="{8291A4C2-7766-4BF9-83B3-8379F1313DA1}" type="presParOf" srcId="{3E74EE54-CD47-4E63-9697-6E80D34972BC}" destId="{E7897F56-FEA9-4B3E-BA0B-8424D416E844}" srcOrd="3" destOrd="0" presId="urn:microsoft.com/office/officeart/2005/8/layout/default"/>
    <dgm:cxn modelId="{348507E5-FCA5-4AE0-BB94-2BCEBB987449}" type="presParOf" srcId="{3E74EE54-CD47-4E63-9697-6E80D34972BC}" destId="{99E8FFA5-91F7-44A9-9631-74D50E7841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376524-A5F0-4059-8AB4-066E9E2DC42D}" type="doc">
      <dgm:prSet loTypeId="urn:microsoft.com/office/officeart/2005/8/layout/vProcess5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25D99D5-9CD5-4940-B917-21D98A257DF2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нововведения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6E028E-2169-4127-B6AA-06450FFF34B6}" type="parTrans" cxnId="{52368610-DB09-491A-BB57-76BE783275E5}">
      <dgm:prSet/>
      <dgm:spPr/>
      <dgm:t>
        <a:bodyPr/>
        <a:lstStyle/>
        <a:p>
          <a:endParaRPr lang="ru-RU"/>
        </a:p>
      </dgm:t>
    </dgm:pt>
    <dgm:pt modelId="{09B2005A-77EC-4073-B87D-42D592561DDB}" type="sibTrans" cxnId="{52368610-DB09-491A-BB57-76BE783275E5}">
      <dgm:prSet/>
      <dgm:spPr/>
      <dgm:t>
        <a:bodyPr/>
        <a:lstStyle/>
        <a:p>
          <a:endParaRPr lang="ru-RU"/>
        </a:p>
      </dgm:t>
    </dgm:pt>
    <dgm:pt modelId="{05D81154-78C2-49FB-BD91-CEBE1D0CE2E6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противоречия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63F540C-814D-44FE-98C1-9DF3EC22D943}" type="parTrans" cxnId="{D1E91395-2161-4C60-9A2C-7080719155F0}">
      <dgm:prSet/>
      <dgm:spPr/>
      <dgm:t>
        <a:bodyPr/>
        <a:lstStyle/>
        <a:p>
          <a:endParaRPr lang="ru-RU"/>
        </a:p>
      </dgm:t>
    </dgm:pt>
    <dgm:pt modelId="{7BD5EF60-D07D-44C6-A543-1FD6A07BA8B8}" type="sibTrans" cxnId="{D1E91395-2161-4C60-9A2C-7080719155F0}">
      <dgm:prSet/>
      <dgm:spPr/>
      <dgm:t>
        <a:bodyPr/>
        <a:lstStyle/>
        <a:p>
          <a:endParaRPr lang="ru-RU"/>
        </a:p>
      </dgm:t>
    </dgm:pt>
    <dgm:pt modelId="{B6847933-A06A-488D-BF17-308842431391}">
      <dgm:prSet phldrT="[Текст]" custT="1"/>
      <dgm:spPr/>
      <dgm:t>
        <a:bodyPr/>
        <a:lstStyle/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проект</a:t>
          </a:r>
        </a:p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«Здоровое питание» 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E63867-E7EB-44F3-8887-9556D5626CDD}" type="parTrans" cxnId="{DED0E6F8-8245-4DF7-AD5D-5464D6C474DF}">
      <dgm:prSet/>
      <dgm:spPr/>
      <dgm:t>
        <a:bodyPr/>
        <a:lstStyle/>
        <a:p>
          <a:endParaRPr lang="ru-RU"/>
        </a:p>
      </dgm:t>
    </dgm:pt>
    <dgm:pt modelId="{0E0A725F-B818-479F-8F02-A65D133762D2}" type="sibTrans" cxnId="{DED0E6F8-8245-4DF7-AD5D-5464D6C474DF}">
      <dgm:prSet/>
      <dgm:spPr/>
      <dgm:t>
        <a:bodyPr/>
        <a:lstStyle/>
        <a:p>
          <a:endParaRPr lang="ru-RU"/>
        </a:p>
      </dgm:t>
    </dgm:pt>
    <dgm:pt modelId="{B98FD0BF-B1C5-45AE-B458-F2ABBE790618}" type="pres">
      <dgm:prSet presAssocID="{F5376524-A5F0-4059-8AB4-066E9E2DC4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6E54C8-0B49-479E-8805-D0667FFC5508}" type="pres">
      <dgm:prSet presAssocID="{F5376524-A5F0-4059-8AB4-066E9E2DC42D}" presName="dummyMaxCanvas" presStyleCnt="0">
        <dgm:presLayoutVars/>
      </dgm:prSet>
      <dgm:spPr/>
    </dgm:pt>
    <dgm:pt modelId="{2E23D5CC-F73D-4F72-8654-6BDED9B555A0}" type="pres">
      <dgm:prSet presAssocID="{F5376524-A5F0-4059-8AB4-066E9E2DC42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0B3BE-D446-4EF7-8A3E-00FF7E28C35B}" type="pres">
      <dgm:prSet presAssocID="{F5376524-A5F0-4059-8AB4-066E9E2DC42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8F09C-39A5-4B82-B7B6-E5D1DEE3D5FE}" type="pres">
      <dgm:prSet presAssocID="{F5376524-A5F0-4059-8AB4-066E9E2DC42D}" presName="ThreeNodes_3" presStyleLbl="node1" presStyleIdx="2" presStyleCnt="3" custLinFactNeighborX="-218" custLinFactNeighborY="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A82B2-999A-42FA-9113-5EC263DC3A4E}" type="pres">
      <dgm:prSet presAssocID="{F5376524-A5F0-4059-8AB4-066E9E2DC42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01098-583F-4C98-A5F3-4D946FF52B22}" type="pres">
      <dgm:prSet presAssocID="{F5376524-A5F0-4059-8AB4-066E9E2DC42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4D86C-F591-44C8-8312-53A9EB06D3C6}" type="pres">
      <dgm:prSet presAssocID="{F5376524-A5F0-4059-8AB4-066E9E2DC42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9D65E-1EB9-461B-8BD4-ECA15AD40C60}" type="pres">
      <dgm:prSet presAssocID="{F5376524-A5F0-4059-8AB4-066E9E2DC42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FBD2E-AFCE-4350-9284-29A50588D814}" type="pres">
      <dgm:prSet presAssocID="{F5376524-A5F0-4059-8AB4-066E9E2DC42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FE864-547B-4CF5-8BC6-48F9C4F47550}" type="presOf" srcId="{B6847933-A06A-488D-BF17-308842431391}" destId="{0138F09C-39A5-4B82-B7B6-E5D1DEE3D5FE}" srcOrd="0" destOrd="0" presId="urn:microsoft.com/office/officeart/2005/8/layout/vProcess5"/>
    <dgm:cxn modelId="{773F1DBD-5C37-4055-B0AF-F717A8FE804F}" type="presOf" srcId="{F5376524-A5F0-4059-8AB4-066E9E2DC42D}" destId="{B98FD0BF-B1C5-45AE-B458-F2ABBE790618}" srcOrd="0" destOrd="0" presId="urn:microsoft.com/office/officeart/2005/8/layout/vProcess5"/>
    <dgm:cxn modelId="{D1E91395-2161-4C60-9A2C-7080719155F0}" srcId="{F5376524-A5F0-4059-8AB4-066E9E2DC42D}" destId="{05D81154-78C2-49FB-BD91-CEBE1D0CE2E6}" srcOrd="1" destOrd="0" parTransId="{863F540C-814D-44FE-98C1-9DF3EC22D943}" sibTransId="{7BD5EF60-D07D-44C6-A543-1FD6A07BA8B8}"/>
    <dgm:cxn modelId="{52368610-DB09-491A-BB57-76BE783275E5}" srcId="{F5376524-A5F0-4059-8AB4-066E9E2DC42D}" destId="{025D99D5-9CD5-4940-B917-21D98A257DF2}" srcOrd="0" destOrd="0" parTransId="{E46E028E-2169-4127-B6AA-06450FFF34B6}" sibTransId="{09B2005A-77EC-4073-B87D-42D592561DDB}"/>
    <dgm:cxn modelId="{09D19893-C685-4572-9CC8-112EC17ECE43}" type="presOf" srcId="{05D81154-78C2-49FB-BD91-CEBE1D0CE2E6}" destId="{AEF0B3BE-D446-4EF7-8A3E-00FF7E28C35B}" srcOrd="0" destOrd="0" presId="urn:microsoft.com/office/officeart/2005/8/layout/vProcess5"/>
    <dgm:cxn modelId="{DB9C0A8D-88BB-41A0-8E0A-0118FFD2D3AA}" type="presOf" srcId="{B6847933-A06A-488D-BF17-308842431391}" destId="{E11FBD2E-AFCE-4350-9284-29A50588D814}" srcOrd="1" destOrd="0" presId="urn:microsoft.com/office/officeart/2005/8/layout/vProcess5"/>
    <dgm:cxn modelId="{A8CDE591-32CE-477F-947C-F1FFC61B980D}" type="presOf" srcId="{09B2005A-77EC-4073-B87D-42D592561DDB}" destId="{5EFA82B2-999A-42FA-9113-5EC263DC3A4E}" srcOrd="0" destOrd="0" presId="urn:microsoft.com/office/officeart/2005/8/layout/vProcess5"/>
    <dgm:cxn modelId="{29C0BEF4-8621-4BC3-A2EF-EAA9C67F46D5}" type="presOf" srcId="{05D81154-78C2-49FB-BD91-CEBE1D0CE2E6}" destId="{90D9D65E-1EB9-461B-8BD4-ECA15AD40C60}" srcOrd="1" destOrd="0" presId="urn:microsoft.com/office/officeart/2005/8/layout/vProcess5"/>
    <dgm:cxn modelId="{DED0E6F8-8245-4DF7-AD5D-5464D6C474DF}" srcId="{F5376524-A5F0-4059-8AB4-066E9E2DC42D}" destId="{B6847933-A06A-488D-BF17-308842431391}" srcOrd="2" destOrd="0" parTransId="{D5E63867-E7EB-44F3-8887-9556D5626CDD}" sibTransId="{0E0A725F-B818-479F-8F02-A65D133762D2}"/>
    <dgm:cxn modelId="{DB5858E4-BA3D-48DD-812D-7F376429D444}" type="presOf" srcId="{025D99D5-9CD5-4940-B917-21D98A257DF2}" destId="{1DE4D86C-F591-44C8-8312-53A9EB06D3C6}" srcOrd="1" destOrd="0" presId="urn:microsoft.com/office/officeart/2005/8/layout/vProcess5"/>
    <dgm:cxn modelId="{0EDE6D0A-274C-4674-80AE-580B01F6E7D7}" type="presOf" srcId="{025D99D5-9CD5-4940-B917-21D98A257DF2}" destId="{2E23D5CC-F73D-4F72-8654-6BDED9B555A0}" srcOrd="0" destOrd="0" presId="urn:microsoft.com/office/officeart/2005/8/layout/vProcess5"/>
    <dgm:cxn modelId="{BE9B634D-977C-494C-804E-124543F809A1}" type="presOf" srcId="{7BD5EF60-D07D-44C6-A543-1FD6A07BA8B8}" destId="{F4001098-583F-4C98-A5F3-4D946FF52B22}" srcOrd="0" destOrd="0" presId="urn:microsoft.com/office/officeart/2005/8/layout/vProcess5"/>
    <dgm:cxn modelId="{039347A5-E2AF-41E6-81B3-29A10E5A2EE4}" type="presParOf" srcId="{B98FD0BF-B1C5-45AE-B458-F2ABBE790618}" destId="{D76E54C8-0B49-479E-8805-D0667FFC5508}" srcOrd="0" destOrd="0" presId="urn:microsoft.com/office/officeart/2005/8/layout/vProcess5"/>
    <dgm:cxn modelId="{66B36F68-45B2-40DB-A67F-B8CC380C068A}" type="presParOf" srcId="{B98FD0BF-B1C5-45AE-B458-F2ABBE790618}" destId="{2E23D5CC-F73D-4F72-8654-6BDED9B555A0}" srcOrd="1" destOrd="0" presId="urn:microsoft.com/office/officeart/2005/8/layout/vProcess5"/>
    <dgm:cxn modelId="{8A88856E-7C59-4A5D-BFAA-64634A3A9334}" type="presParOf" srcId="{B98FD0BF-B1C5-45AE-B458-F2ABBE790618}" destId="{AEF0B3BE-D446-4EF7-8A3E-00FF7E28C35B}" srcOrd="2" destOrd="0" presId="urn:microsoft.com/office/officeart/2005/8/layout/vProcess5"/>
    <dgm:cxn modelId="{AB7121B5-DB83-45BF-A990-472682F28EAA}" type="presParOf" srcId="{B98FD0BF-B1C5-45AE-B458-F2ABBE790618}" destId="{0138F09C-39A5-4B82-B7B6-E5D1DEE3D5FE}" srcOrd="3" destOrd="0" presId="urn:microsoft.com/office/officeart/2005/8/layout/vProcess5"/>
    <dgm:cxn modelId="{ED81488B-A245-42EC-812F-D4BC4A892C4D}" type="presParOf" srcId="{B98FD0BF-B1C5-45AE-B458-F2ABBE790618}" destId="{5EFA82B2-999A-42FA-9113-5EC263DC3A4E}" srcOrd="4" destOrd="0" presId="urn:microsoft.com/office/officeart/2005/8/layout/vProcess5"/>
    <dgm:cxn modelId="{B56A4C16-3479-4881-A833-154E9BF878E4}" type="presParOf" srcId="{B98FD0BF-B1C5-45AE-B458-F2ABBE790618}" destId="{F4001098-583F-4C98-A5F3-4D946FF52B22}" srcOrd="5" destOrd="0" presId="urn:microsoft.com/office/officeart/2005/8/layout/vProcess5"/>
    <dgm:cxn modelId="{43F09C01-82E1-4DC9-B5E6-E0D5319BB10A}" type="presParOf" srcId="{B98FD0BF-B1C5-45AE-B458-F2ABBE790618}" destId="{1DE4D86C-F591-44C8-8312-53A9EB06D3C6}" srcOrd="6" destOrd="0" presId="urn:microsoft.com/office/officeart/2005/8/layout/vProcess5"/>
    <dgm:cxn modelId="{CDEFE633-D4EB-431C-B72C-562E37E50FE2}" type="presParOf" srcId="{B98FD0BF-B1C5-45AE-B458-F2ABBE790618}" destId="{90D9D65E-1EB9-461B-8BD4-ECA15AD40C60}" srcOrd="7" destOrd="0" presId="urn:microsoft.com/office/officeart/2005/8/layout/vProcess5"/>
    <dgm:cxn modelId="{C3C4BCD0-BF0B-459F-A084-150ABF386257}" type="presParOf" srcId="{B98FD0BF-B1C5-45AE-B458-F2ABBE790618}" destId="{E11FBD2E-AFCE-4350-9284-29A50588D81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3159E7-BE08-46DD-9782-EE3F4BA0CAAC}">
      <dsp:nvSpPr>
        <dsp:cNvPr id="0" name=""/>
        <dsp:cNvSpPr/>
      </dsp:nvSpPr>
      <dsp:spPr>
        <a:xfrm>
          <a:off x="228604" y="1295403"/>
          <a:ext cx="2602483" cy="1561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Активная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позиция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родителя </a:t>
          </a:r>
          <a:endParaRPr lang="ru-RU" sz="2500" kern="1200" dirty="0"/>
        </a:p>
      </dsp:txBody>
      <dsp:txXfrm>
        <a:off x="228604" y="1295403"/>
        <a:ext cx="2602483" cy="1561489"/>
      </dsp:txXfrm>
    </dsp:sp>
    <dsp:sp modelId="{B2F43EE2-9A5C-4B9A-960A-88054F3EF2E3}">
      <dsp:nvSpPr>
        <dsp:cNvPr id="0" name=""/>
        <dsp:cNvSpPr/>
      </dsp:nvSpPr>
      <dsp:spPr>
        <a:xfrm rot="81836">
          <a:off x="2980521" y="1791754"/>
          <a:ext cx="316984" cy="64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81836">
        <a:off x="2980521" y="1791754"/>
        <a:ext cx="316984" cy="645415"/>
      </dsp:txXfrm>
    </dsp:sp>
    <dsp:sp modelId="{5CD1D9EC-4BB9-4BA0-B79A-CADBDD303F63}">
      <dsp:nvSpPr>
        <dsp:cNvPr id="0" name=""/>
        <dsp:cNvSpPr/>
      </dsp:nvSpPr>
      <dsp:spPr>
        <a:xfrm>
          <a:off x="3429002" y="1371604"/>
          <a:ext cx="2602483" cy="1561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Коллективная творческая деятельность</a:t>
          </a:r>
          <a:endParaRPr lang="ru-RU" sz="2500" kern="1200" dirty="0"/>
        </a:p>
      </dsp:txBody>
      <dsp:txXfrm>
        <a:off x="3429002" y="1371604"/>
        <a:ext cx="2602483" cy="15614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7D1646-64AE-413A-85A9-29DF8502181C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взаимное уважение прав друг друга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208781" y="-1208781"/>
        <a:ext cx="1697236" cy="4114800"/>
      </dsp:txXfrm>
    </dsp:sp>
    <dsp:sp modelId="{03A322C9-6C0B-494B-8E85-DDE01E39AEA3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равноправные обязанности и права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0" y="0"/>
        <a:ext cx="4114800" cy="1697236"/>
      </dsp:txXfrm>
    </dsp:sp>
    <dsp:sp modelId="{2B4A99DD-4394-4A54-95D0-5B5DE5403C12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социальная справедливость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828726"/>
        <a:ext cx="4114800" cy="1697236"/>
      </dsp:txXfrm>
    </dsp:sp>
    <dsp:sp modelId="{8EF0B43A-CAFD-4C73-B6F7-82BD85A47A26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взаимное развитие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23581" y="1619944"/>
        <a:ext cx="1697236" cy="4114800"/>
      </dsp:txXfrm>
    </dsp:sp>
    <dsp:sp modelId="{49EE1F12-6E09-411D-A178-19B6252079D3}">
      <dsp:nvSpPr>
        <dsp:cNvPr id="0" name=""/>
        <dsp:cNvSpPr/>
      </dsp:nvSpPr>
      <dsp:spPr>
        <a:xfrm>
          <a:off x="2743201" y="1523999"/>
          <a:ext cx="2743197" cy="1477964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модель межличностного взаимодействия</a:t>
          </a:r>
          <a:endParaRPr lang="ru-RU" sz="24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43201" y="1523999"/>
        <a:ext cx="2743197" cy="14779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2116F5-1BBA-44DA-BA2D-9FE349B698B4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Раздел 1. </a:t>
          </a:r>
          <a:endParaRPr lang="ru-RU" sz="2100" b="1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45635" y="246082"/>
        <a:ext cx="1637567" cy="1146297"/>
      </dsp:txXfrm>
    </dsp:sp>
    <dsp:sp modelId="{D832912C-8C0E-4351-843E-3516553F405E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«Официальные документы»</a:t>
          </a:r>
          <a:endParaRPr lang="ru-RU" sz="3700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3008994"/>
        <a:ext cx="1064418" cy="7083302"/>
      </dsp:txXfrm>
    </dsp:sp>
    <dsp:sp modelId="{66560399-3705-4E6C-A178-93084A3E3D4A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Раздел 2. </a:t>
          </a:r>
          <a:endParaRPr lang="ru-RU" sz="2100" b="1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45635" y="1689832"/>
        <a:ext cx="1637567" cy="1146297"/>
      </dsp:txXfrm>
    </dsp:sp>
    <dsp:sp modelId="{F72B400E-A209-4FC8-AB25-0ACBDE04B326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«Проекты, творческие работы».</a:t>
          </a:r>
        </a:p>
      </dsp:txBody>
      <dsp:txXfrm rot="5400000">
        <a:off x="4155739" y="-1565244"/>
        <a:ext cx="1064418" cy="7083302"/>
      </dsp:txXfrm>
    </dsp:sp>
    <dsp:sp modelId="{D1FCCF62-A438-405A-BBE5-F1EFF8C729A3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Раздел 3</a:t>
          </a:r>
          <a:endParaRPr lang="ru-RU" sz="2100" b="1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245635" y="3133582"/>
        <a:ext cx="1637567" cy="1146297"/>
      </dsp:txXfrm>
    </dsp:sp>
    <dsp:sp modelId="{8DC1F7E4-747D-40E3-AD83-D175C8292B0B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7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«Классная жизнь».</a:t>
          </a:r>
        </a:p>
      </dsp:txBody>
      <dsp:txXfrm rot="5400000">
        <a:off x="4155739" y="-121494"/>
        <a:ext cx="1064418" cy="70833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64F7A-5F9E-4C54-B79E-EBA9682C921C}">
      <dsp:nvSpPr>
        <dsp:cNvPr id="0" name=""/>
        <dsp:cNvSpPr/>
      </dsp:nvSpPr>
      <dsp:spPr>
        <a:xfrm>
          <a:off x="0" y="466401"/>
          <a:ext cx="7391399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07914-A48B-4F8B-9316-2F28B94F10C7}">
      <dsp:nvSpPr>
        <dsp:cNvPr id="0" name=""/>
        <dsp:cNvSpPr/>
      </dsp:nvSpPr>
      <dsp:spPr>
        <a:xfrm>
          <a:off x="369569" y="8841"/>
          <a:ext cx="5173979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Ученик года </a:t>
          </a:r>
          <a:endParaRPr lang="ru-RU" sz="3100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569" y="8841"/>
        <a:ext cx="5173979" cy="915120"/>
      </dsp:txXfrm>
    </dsp:sp>
    <dsp:sp modelId="{5E088672-9A81-4F0A-BAB3-A43F092800E7}">
      <dsp:nvSpPr>
        <dsp:cNvPr id="0" name=""/>
        <dsp:cNvSpPr/>
      </dsp:nvSpPr>
      <dsp:spPr>
        <a:xfrm>
          <a:off x="0" y="1872561"/>
          <a:ext cx="7391399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ABC47-AF06-49A5-A69D-9FCB697E4D3F}">
      <dsp:nvSpPr>
        <dsp:cNvPr id="0" name=""/>
        <dsp:cNvSpPr/>
      </dsp:nvSpPr>
      <dsp:spPr>
        <a:xfrm>
          <a:off x="369569" y="1415001"/>
          <a:ext cx="5173979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Класс года</a:t>
          </a:r>
          <a:endParaRPr lang="ru-RU" sz="3100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569" y="1415001"/>
        <a:ext cx="5173979" cy="915120"/>
      </dsp:txXfrm>
    </dsp:sp>
    <dsp:sp modelId="{FBA8A276-FA55-418F-A9D8-48C3E869EC09}">
      <dsp:nvSpPr>
        <dsp:cNvPr id="0" name=""/>
        <dsp:cNvSpPr/>
      </dsp:nvSpPr>
      <dsp:spPr>
        <a:xfrm>
          <a:off x="0" y="3278721"/>
          <a:ext cx="7391399" cy="7812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B7693-9ECD-4945-A587-5EF23014091E}">
      <dsp:nvSpPr>
        <dsp:cNvPr id="0" name=""/>
        <dsp:cNvSpPr/>
      </dsp:nvSpPr>
      <dsp:spPr>
        <a:xfrm>
          <a:off x="369569" y="2821161"/>
          <a:ext cx="5173979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Лучший классный уголок</a:t>
          </a:r>
          <a:endParaRPr lang="ru-RU" sz="3100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569" y="2821161"/>
        <a:ext cx="5173979" cy="9151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151EF-E75F-419A-BE7C-BA8610150063}">
      <dsp:nvSpPr>
        <dsp:cNvPr id="0" name=""/>
        <dsp:cNvSpPr/>
      </dsp:nvSpPr>
      <dsp:spPr>
        <a:xfrm>
          <a:off x="222250" y="142881"/>
          <a:ext cx="2101825" cy="126109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ФГОС</a:t>
          </a:r>
          <a:endParaRPr lang="ru-RU" sz="3200" kern="1200" dirty="0"/>
        </a:p>
      </dsp:txBody>
      <dsp:txXfrm>
        <a:off x="222250" y="142881"/>
        <a:ext cx="2101825" cy="1261095"/>
      </dsp:txXfrm>
    </dsp:sp>
    <dsp:sp modelId="{CA350C59-3E79-4EA1-B1A3-A0BDCA7E6FCF}">
      <dsp:nvSpPr>
        <dsp:cNvPr id="0" name=""/>
        <dsp:cNvSpPr/>
      </dsp:nvSpPr>
      <dsp:spPr>
        <a:xfrm>
          <a:off x="2803592" y="544120"/>
          <a:ext cx="1554871" cy="521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803592" y="544120"/>
        <a:ext cx="1554871" cy="521252"/>
      </dsp:txXfrm>
    </dsp:sp>
    <dsp:sp modelId="{F09D3C6F-DE23-44CB-9B52-6BDEBED63DA0}">
      <dsp:nvSpPr>
        <dsp:cNvPr id="0" name=""/>
        <dsp:cNvSpPr/>
      </dsp:nvSpPr>
      <dsp:spPr>
        <a:xfrm>
          <a:off x="5257790" y="152402"/>
          <a:ext cx="2101825" cy="126109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ВНЕУРОЧНАЯ ДЕЯТЕЛЬНОСТЬ</a:t>
          </a:r>
        </a:p>
      </dsp:txBody>
      <dsp:txXfrm>
        <a:off x="5257790" y="152402"/>
        <a:ext cx="2101825" cy="1261095"/>
      </dsp:txXfrm>
    </dsp:sp>
    <dsp:sp modelId="{DD60B279-E5C9-471A-B9D0-69868929CBA4}">
      <dsp:nvSpPr>
        <dsp:cNvPr id="0" name=""/>
        <dsp:cNvSpPr/>
      </dsp:nvSpPr>
      <dsp:spPr>
        <a:xfrm rot="5461927">
          <a:off x="6135994" y="1547347"/>
          <a:ext cx="467120" cy="521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61927">
        <a:off x="6135994" y="1547347"/>
        <a:ext cx="467120" cy="521252"/>
      </dsp:txXfrm>
    </dsp:sp>
    <dsp:sp modelId="{74AF68C5-5447-427B-B41B-EE26BEE9267C}">
      <dsp:nvSpPr>
        <dsp:cNvPr id="0" name=""/>
        <dsp:cNvSpPr/>
      </dsp:nvSpPr>
      <dsp:spPr>
        <a:xfrm>
          <a:off x="5562601" y="2285998"/>
          <a:ext cx="2101825" cy="126109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группа продленного дня</a:t>
          </a:r>
        </a:p>
      </dsp:txBody>
      <dsp:txXfrm>
        <a:off x="5562601" y="2285998"/>
        <a:ext cx="2101825" cy="12610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54350C-44E0-4F63-82EC-7CAD57024404}">
      <dsp:nvSpPr>
        <dsp:cNvPr id="0" name=""/>
        <dsp:cNvSpPr/>
      </dsp:nvSpPr>
      <dsp:spPr>
        <a:xfrm>
          <a:off x="1143011" y="0"/>
          <a:ext cx="2648210" cy="1588926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условий для личностного развития воспитанников</a:t>
          </a:r>
          <a:endParaRPr lang="ru-RU" sz="1500" kern="1200" dirty="0"/>
        </a:p>
      </dsp:txBody>
      <dsp:txXfrm>
        <a:off x="1143011" y="0"/>
        <a:ext cx="2648210" cy="1588926"/>
      </dsp:txXfrm>
    </dsp:sp>
    <dsp:sp modelId="{8A5B20FB-1286-4A03-A4A4-4AD9C65C168D}">
      <dsp:nvSpPr>
        <dsp:cNvPr id="0" name=""/>
        <dsp:cNvSpPr/>
      </dsp:nvSpPr>
      <dsp:spPr>
        <a:xfrm>
          <a:off x="0" y="1676400"/>
          <a:ext cx="2648210" cy="158892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условий для реализации основных форм деятельности учащегося в группе продленного дня: бытовой, учебной, </a:t>
          </a:r>
          <a:r>
            <a:rPr lang="ru-RU" sz="1500" kern="1200" dirty="0" err="1" smtClean="0"/>
            <a:t>досуговой</a:t>
          </a:r>
          <a:r>
            <a:rPr lang="ru-RU" sz="1500" kern="1200" dirty="0" smtClean="0"/>
            <a:t>, физически-оздоровительной</a:t>
          </a:r>
          <a:endParaRPr lang="ru-RU" sz="1500" kern="1200" dirty="0"/>
        </a:p>
      </dsp:txBody>
      <dsp:txXfrm>
        <a:off x="0" y="1676400"/>
        <a:ext cx="2648210" cy="1588926"/>
      </dsp:txXfrm>
    </dsp:sp>
    <dsp:sp modelId="{99E8FFA5-91F7-44A9-9631-74D50E7841BA}">
      <dsp:nvSpPr>
        <dsp:cNvPr id="0" name=""/>
        <dsp:cNvSpPr/>
      </dsp:nvSpPr>
      <dsp:spPr>
        <a:xfrm>
          <a:off x="2895596" y="2068673"/>
          <a:ext cx="2648210" cy="158892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условий для формирования системы отношений к самому себе, другим людям, окружающему миру. </a:t>
          </a:r>
          <a:endParaRPr lang="ru-RU" sz="1500" kern="1200" dirty="0"/>
        </a:p>
      </dsp:txBody>
      <dsp:txXfrm>
        <a:off x="2895596" y="2068673"/>
        <a:ext cx="2648210" cy="15889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3D5CC-F73D-4F72-8654-6BDED9B555A0}">
      <dsp:nvSpPr>
        <dsp:cNvPr id="0" name=""/>
        <dsp:cNvSpPr/>
      </dsp:nvSpPr>
      <dsp:spPr>
        <a:xfrm>
          <a:off x="0" y="0"/>
          <a:ext cx="6995160" cy="165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нововведения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5306264" cy="1654968"/>
      </dsp:txXfrm>
    </dsp:sp>
    <dsp:sp modelId="{AEF0B3BE-D446-4EF7-8A3E-00FF7E28C35B}">
      <dsp:nvSpPr>
        <dsp:cNvPr id="0" name=""/>
        <dsp:cNvSpPr/>
      </dsp:nvSpPr>
      <dsp:spPr>
        <a:xfrm>
          <a:off x="617219" y="1930797"/>
          <a:ext cx="6995160" cy="165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противоречия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17219" y="1930797"/>
        <a:ext cx="5302210" cy="1654968"/>
      </dsp:txXfrm>
    </dsp:sp>
    <dsp:sp modelId="{0138F09C-39A5-4B82-B7B6-E5D1DEE3D5FE}">
      <dsp:nvSpPr>
        <dsp:cNvPr id="0" name=""/>
        <dsp:cNvSpPr/>
      </dsp:nvSpPr>
      <dsp:spPr>
        <a:xfrm>
          <a:off x="1219190" y="3861594"/>
          <a:ext cx="6995160" cy="1654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проект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«Здоровое питание» 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19190" y="3861594"/>
        <a:ext cx="5302210" cy="1654968"/>
      </dsp:txXfrm>
    </dsp:sp>
    <dsp:sp modelId="{5EFA82B2-999A-42FA-9113-5EC263DC3A4E}">
      <dsp:nvSpPr>
        <dsp:cNvPr id="0" name=""/>
        <dsp:cNvSpPr/>
      </dsp:nvSpPr>
      <dsp:spPr>
        <a:xfrm>
          <a:off x="5919430" y="1255018"/>
          <a:ext cx="1075729" cy="1075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19430" y="1255018"/>
        <a:ext cx="1075729" cy="1075729"/>
      </dsp:txXfrm>
    </dsp:sp>
    <dsp:sp modelId="{F4001098-583F-4C98-A5F3-4D946FF52B22}">
      <dsp:nvSpPr>
        <dsp:cNvPr id="0" name=""/>
        <dsp:cNvSpPr/>
      </dsp:nvSpPr>
      <dsp:spPr>
        <a:xfrm>
          <a:off x="6536650" y="3174782"/>
          <a:ext cx="1075729" cy="1075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36650" y="3174782"/>
        <a:ext cx="1075729" cy="107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CBBA7-A976-4896-87FF-6E234D15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EF31-3E8E-492C-8FDA-9B0146607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F532D-E515-4CA0-8AA3-D6ACF7C7C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EA07-7793-444A-BBF4-FC1192393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68AE-524A-4D85-8AA7-ED39780C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26464-1446-4A28-8A48-CF0CAC862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6686-7BAC-4F51-808B-83CAD961A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0F83A-0F41-4ACA-9179-C8E1ECA54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7F6D-AB2D-47AC-A393-5DF000E4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575C-CB09-4629-A156-24D72E9BA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AADD2-B23B-4BC0-8D6E-DDC700B52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4A4FCB1-556F-423C-8160-AE0A82A5E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9530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Янгирова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Наталия Викторовна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воспитатель, 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категории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«СОШ № 58  с углубленным изучением отдельных предметов»</a:t>
            </a: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6629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64"/>
              </a:avLst>
            </a:prstTxWarp>
          </a:bodyPr>
          <a:lstStyle/>
          <a:p>
            <a:pPr algn="ctr">
              <a:defRPr/>
            </a:pPr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CC33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FFCC00">
                      <a:alpha val="80000"/>
                    </a:srgbClr>
                  </a:outerShdw>
                </a:effectLst>
                <a:latin typeface="Monotype Corsiva"/>
              </a:rPr>
              <a:t>АНАЛИТИЧЕСКИЙ  ОТЧЕТ</a:t>
            </a:r>
          </a:p>
          <a:p>
            <a:pPr algn="ctr">
              <a:defRPr/>
            </a:pPr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CC33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FFCC00">
                      <a:alpha val="80000"/>
                    </a:srgbClr>
                  </a:outerShdw>
                </a:effectLst>
                <a:latin typeface="Monotype Corsiva"/>
              </a:rPr>
              <a:t>за межаттестационный период</a:t>
            </a:r>
          </a:p>
          <a:p>
            <a:pPr algn="ctr">
              <a:defRPr/>
            </a:pPr>
            <a:r>
              <a:rPr lang="ru-RU" b="1" i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CC33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FFCC00">
                      <a:alpha val="80000"/>
                    </a:srgbClr>
                  </a:outerShdw>
                </a:effectLst>
                <a:latin typeface="Monotype Corsiva"/>
              </a:rPr>
              <a:t>2007-2012 Г.Г.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620000" cy="609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подготовительный этап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 условий для  планирования воспитательного процесса, через изучения микроклимата в детском коллективе.</a:t>
            </a:r>
          </a:p>
          <a:p>
            <a:pPr algn="just"/>
            <a:endParaRPr lang="ru-RU" sz="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Изучение взаимоотношений учащихся и их настроя в коллективе, семейной ситуации и стиля воспитания в семье с помощью педагогических методик.</a:t>
            </a:r>
          </a:p>
          <a:p>
            <a:pPr lvl="1" algn="just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положительных межличностных отношений.</a:t>
            </a:r>
          </a:p>
          <a:p>
            <a:pPr lvl="1" algn="just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Воспитание эстетической, нравственной культуры учащихся.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Содержание деятельности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828800" y="1600200"/>
            <a:ext cx="6553200" cy="4525963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Диагностические методики (анкетирование, опросники, проективные тесты, метод наблюдения)</a:t>
            </a:r>
          </a:p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Информетрия  по социальным параметрам</a:t>
            </a:r>
          </a:p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Мониторинг жизнеспособности классного коллектива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Планируемый результат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Анализ сложившийся обстановки в детском коллективе</a:t>
            </a:r>
          </a:p>
          <a:p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Определяется место КТД в общей системе воспитательной работы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этапа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изучение детского коллектива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828800" y="1905000"/>
            <a:ext cx="6477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42875" indent="457200" algn="just" eaLnBrk="0" hangingPunct="0">
              <a:buFontTx/>
              <a:buChar char="•"/>
            </a:pP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Анкета </a:t>
            </a: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Цвета</a:t>
            </a: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Новикова Г.М.</a:t>
            </a:r>
            <a:endParaRPr lang="ru-RU" sz="32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  <a:p>
            <a:pPr marL="142875" indent="457200" algn="just" eaLnBrk="0" hangingPunct="0">
              <a:buFontTx/>
              <a:buChar char="•"/>
            </a:pP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определения школьной мотивация учащихся начальных классов</a:t>
            </a: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Н.Г.Лусканова</a:t>
            </a:r>
            <a:endParaRPr lang="ru-RU" sz="32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  <a:p>
            <a:pPr marL="142875" indent="457200" algn="just" eaLnBrk="0" hangingPunct="0">
              <a:buFontTx/>
              <a:buChar char="•"/>
            </a:pP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самооценки</a:t>
            </a: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Т.В. Дэмбо </a:t>
            </a: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С.Я.Рубинштейн</a:t>
            </a:r>
            <a:endParaRPr lang="ru-RU" sz="32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  <a:p>
            <a:pPr marL="142875" indent="457200" algn="just" eaLnBrk="0" hangingPunct="0">
              <a:buFontTx/>
              <a:buChar char="•"/>
            </a:pP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ЭПК</a:t>
            </a:r>
            <a:r>
              <a:rPr lang="ru-RU" sz="3200">
                <a:solidFill>
                  <a:schemeClr val="accent2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Г.А.Карпова, Т.П. Артемьева</a:t>
            </a:r>
            <a:endParaRPr lang="ru-RU" sz="3200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" y="15240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" y="14478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" y="14478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" y="14478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23950"/>
            <a:ext cx="7391400" cy="457200"/>
          </a:xfrm>
        </p:spPr>
        <p:txBody>
          <a:bodyPr/>
          <a:lstStyle/>
          <a:p>
            <a:pPr>
              <a:defRPr/>
            </a:pP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изучение взрослого коллектива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52600" y="1524000"/>
            <a:ext cx="6400800" cy="1828800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Анкета «Трудности в обучении»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Анкета «Мой ребенок»</a:t>
            </a:r>
          </a:p>
          <a:p>
            <a:endParaRPr lang="ru-RU" smtClean="0"/>
          </a:p>
        </p:txBody>
      </p:sp>
      <p:pic>
        <p:nvPicPr>
          <p:cNvPr id="5" name="Рисунок 4" descr="DSC001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95600" y="30480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381000" y="15240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4800" y="14478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04800" y="14478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28600" y="14478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Определение цели 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следующий этап</a:t>
            </a:r>
          </a:p>
          <a:p>
            <a:pPr>
              <a:buFontTx/>
              <a:buNone/>
            </a:pPr>
            <a:endParaRPr lang="ru-RU" smtClean="0"/>
          </a:p>
        </p:txBody>
      </p:sp>
      <p:pic>
        <p:nvPicPr>
          <p:cNvPr id="39938" name="Picture 2" descr="D:\Рабочий стол\защитное слово\фото\WMI_75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3200400"/>
            <a:ext cx="4946073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этап – реализация программы.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год реализации программы –  «Адаптация».</a:t>
            </a:r>
            <a:b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успешной социально - педагогической адаптации участников образовательного процесса.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Воспитывать умение адекватно общаться  взрослых с детьми, на принципах: доверия, понимания, терпения, отзывчивости, доброжелательности, искренности.</a:t>
            </a:r>
          </a:p>
          <a:p>
            <a:pPr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Развивать уровень культуры общения, широкий кругозор, родителей.</a:t>
            </a:r>
          </a:p>
          <a:p>
            <a:pPr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Воспитывать твердость и решительность характера, уверенность в себе, силу воли, самоотдачу у участников образовательного процесса..</a:t>
            </a:r>
          </a:p>
          <a:p>
            <a:endParaRPr lang="ru-RU" sz="24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676400" y="1524000"/>
            <a:ext cx="6553200" cy="4525963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Родительский лекторий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«Педагогические ситуации»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Родительский клуб.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Цикл родительских собраний.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с трудными  семьями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6248400" cy="44196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accent2"/>
                </a:solidFill>
              </a:rPr>
              <a:t>Воспитание </a:t>
            </a:r>
            <a:br>
              <a:rPr lang="ru-RU" sz="3200" b="1" i="1" smtClean="0">
                <a:solidFill>
                  <a:schemeClr val="accent2"/>
                </a:solidFill>
              </a:rPr>
            </a:br>
            <a:r>
              <a:rPr lang="ru-RU" sz="3200" b="1" i="1" smtClean="0">
                <a:solidFill>
                  <a:schemeClr val="accent2"/>
                </a:solidFill>
              </a:rPr>
              <a:t>имеет целью сделать человека самостоятельным существом, </a:t>
            </a:r>
            <a:br>
              <a:rPr lang="ru-RU" sz="3200" b="1" i="1" smtClean="0">
                <a:solidFill>
                  <a:schemeClr val="accent2"/>
                </a:solidFill>
              </a:rPr>
            </a:br>
            <a:r>
              <a:rPr lang="ru-RU" sz="3200" b="1" i="1" smtClean="0">
                <a:solidFill>
                  <a:schemeClr val="accent2"/>
                </a:solidFill>
              </a:rPr>
              <a:t>то есть существом </a:t>
            </a:r>
            <a:br>
              <a:rPr lang="ru-RU" sz="3200" b="1" i="1" smtClean="0">
                <a:solidFill>
                  <a:schemeClr val="accent2"/>
                </a:solidFill>
              </a:rPr>
            </a:br>
            <a:r>
              <a:rPr lang="ru-RU" sz="3200" b="1" i="1" smtClean="0">
                <a:solidFill>
                  <a:schemeClr val="accent2"/>
                </a:solidFill>
              </a:rPr>
              <a:t>со свободной волей.</a:t>
            </a:r>
            <a:r>
              <a:rPr lang="ru-RU" sz="2800" b="1" i="1" smtClean="0">
                <a:solidFill>
                  <a:schemeClr val="accent2"/>
                </a:solidFill>
              </a:rPr>
              <a:t/>
            </a:r>
            <a:br>
              <a:rPr lang="ru-RU" sz="2800" b="1" i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/>
            </a:r>
            <a:br>
              <a:rPr lang="ru-RU" sz="2800" b="1" smtClean="0">
                <a:solidFill>
                  <a:schemeClr val="accent2"/>
                </a:solidFill>
              </a:rPr>
            </a:br>
            <a:r>
              <a:rPr lang="ru-RU" sz="2800" b="1" smtClean="0">
                <a:solidFill>
                  <a:schemeClr val="accent2"/>
                </a:solidFill>
              </a:rPr>
              <a:t>                                            </a:t>
            </a:r>
            <a:r>
              <a:rPr lang="ru-RU" sz="2800" b="1" i="1" smtClean="0">
                <a:solidFill>
                  <a:schemeClr val="accent2"/>
                </a:solidFill>
              </a:rPr>
              <a:t>Г. Гегель</a:t>
            </a:r>
            <a:endParaRPr lang="ru-RU" sz="2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Планируемый результат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24384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Успешная социально - педагогическая адаптация участников образовательного процесса.</a:t>
            </a:r>
          </a:p>
          <a:p>
            <a:endParaRPr lang="ru-RU" smtClean="0"/>
          </a:p>
        </p:txBody>
      </p:sp>
      <p:pic>
        <p:nvPicPr>
          <p:cNvPr id="40962" name="Picture 2" descr="D:\Рабочий стол\защитное слово\фото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276600"/>
            <a:ext cx="3719513" cy="278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этапа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Работа с родителями включает следующие направления:</a:t>
            </a:r>
          </a:p>
          <a:p>
            <a:pPr lvl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просвещение родителей через систему родительских собраний, консультаций, бесед:</a:t>
            </a:r>
          </a:p>
          <a:p>
            <a:pPr lvl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Организация и совместное проведение свободного времени детей и родителей. Помощь родителей в учебно-воспитательной работе.</a:t>
            </a:r>
          </a:p>
          <a:p>
            <a:pPr lvl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Защита интересов и прав ребенка в так называемых трудных семьях. </a:t>
            </a:r>
          </a:p>
          <a:p>
            <a:pPr lvl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Содействие родителей в материально-техническом оснащении кабинета.</a:t>
            </a:r>
          </a:p>
          <a:p>
            <a:endParaRPr lang="ru-RU" sz="24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 успешного родителя»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" y="16002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год реализации программы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«Традиции классного коллектива»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 сплоченности детского и взрослого коллектива, через укрепления традиций класса.</a:t>
            </a:r>
          </a:p>
          <a:p>
            <a:pPr marL="0">
              <a:spcBef>
                <a:spcPct val="0"/>
              </a:spcBef>
              <a:buFontTx/>
              <a:buNone/>
            </a:pPr>
            <a:r>
              <a:rPr lang="ru-RU" sz="2400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Развивать у учащихся интерес к спорту, понимание значения спорта</a:t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жизни человека.</a:t>
            </a:r>
          </a:p>
          <a:p>
            <a:pPr marL="0"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Воспитывать у родителей и детей интерес к совместной дея­тельности (КТД).</a:t>
            </a:r>
          </a:p>
          <a:p>
            <a:pPr marL="0"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Помогать проявлять самостоятельность ребенка в реализации творческих замыслов.</a:t>
            </a:r>
          </a:p>
          <a:p>
            <a:pPr marL="0">
              <a:spcBef>
                <a:spcPct val="0"/>
              </a:spcBef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Воспитывать у учащихся умение жить в коллективе и считаться с общественным мнением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Содержание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01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0014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</a:t>
                      </a:r>
                      <a:r>
                        <a:rPr lang="ru-RU" sz="1200" dirty="0" smtClean="0"/>
                        <a:t>(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«Мама, папа и я – спортивная семья»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осень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«Новогодняя </a:t>
                      </a:r>
                      <a:r>
                        <a:rPr lang="ru-RU" sz="1200" dirty="0" smtClean="0"/>
                        <a:t>мозаика»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зима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«</a:t>
                      </a:r>
                      <a:r>
                        <a:rPr lang="ru-RU" sz="1200" dirty="0" err="1"/>
                        <a:t>Февромарт</a:t>
                      </a:r>
                      <a:r>
                        <a:rPr lang="ru-RU" sz="1200" dirty="0"/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День осенних </a:t>
                      </a:r>
                      <a:r>
                        <a:rPr lang="ru-RU" sz="1200" dirty="0" err="1"/>
                        <a:t>именников</a:t>
                      </a:r>
                      <a:r>
                        <a:rPr lang="ru-RU" sz="1200" dirty="0"/>
                        <a:t> «Школа юных волшебников»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осень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День зимних </a:t>
                      </a:r>
                      <a:r>
                        <a:rPr lang="ru-RU" sz="1200" dirty="0" err="1"/>
                        <a:t>именников</a:t>
                      </a:r>
                      <a:r>
                        <a:rPr lang="ru-RU" sz="1200" dirty="0"/>
                        <a:t> «Совет вселенной»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зима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День весенне-летних </a:t>
                      </a:r>
                      <a:r>
                        <a:rPr lang="ru-RU" sz="1200" dirty="0" err="1"/>
                        <a:t>именников</a:t>
                      </a:r>
                      <a:r>
                        <a:rPr lang="ru-RU" sz="1200" dirty="0"/>
                        <a:t> «Звезды Голливуда»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весна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Участие в социальных проектах школьных, городских.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 течение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Цикл </a:t>
                      </a:r>
                      <a:r>
                        <a:rPr lang="ru-RU" sz="1200" dirty="0" err="1"/>
                        <a:t>кл.час</a:t>
                      </a:r>
                      <a:r>
                        <a:rPr lang="ru-RU" sz="1200" dirty="0"/>
                        <a:t> «Если вдруг оказался вдруг…»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В течение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Ролевая игра «Мы в ссоре»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Диспут «Мальчики и девочки !?!»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Цикл бесед «Я и ты - друзья»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14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/>
                        <a:t>Итоговая диагностика.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май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Планируемый результат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Сплочение коллектива; стремление родителей и детей творчески инициативно самоуправлять внеклассной жизнью.</a:t>
            </a:r>
          </a:p>
        </p:txBody>
      </p:sp>
      <p:pic>
        <p:nvPicPr>
          <p:cNvPr id="41986" name="Picture 2" descr="D:\Рабочий стол\защитное слово\фото\IMG_0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3352800"/>
            <a:ext cx="3906135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этапа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«У традиции нет ничего </a:t>
            </a:r>
            <a:r>
              <a:rPr lang="ru-RU" sz="28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общего ни с местным колоритом, ни с народными обычаями, ни с причудливыми действиями местных жителей, которые собирают изучающие фольклор студенты. Это понятие связано с истоками: традиция — это передача комплекса укоренённых способов облегчения нашего понимания сущностных принципов универсального (вселенского) порядка, так как без посторонней помощи человеку не дано понять смысл своего существования»</a:t>
            </a:r>
            <a:endParaRPr lang="ru-RU" i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5715000"/>
            <a:ext cx="4356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Ален де Бенуа </a:t>
            </a:r>
            <a:endParaRPr lang="ru-RU" i="1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002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1000" y="381000"/>
            <a:ext cx="5080000" cy="3810000"/>
          </a:xfrm>
          <a:effectLst>
            <a:softEdge rad="112500"/>
          </a:effectLst>
        </p:spPr>
      </p:pic>
      <p:pic>
        <p:nvPicPr>
          <p:cNvPr id="10" name="Содержимое 9" descr="IMG_015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114800" y="3352800"/>
            <a:ext cx="4728528" cy="3147976"/>
          </a:xfrm>
          <a:effectLst>
            <a:softEdge rad="112500"/>
          </a:effectLst>
        </p:spPr>
      </p:pic>
      <p:pic>
        <p:nvPicPr>
          <p:cNvPr id="11" name="Рисунок 10" descr="DSC000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3400" y="2362200"/>
            <a:ext cx="54102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010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24400" y="609600"/>
            <a:ext cx="3999706" cy="266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381000" y="12192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381000" y="12192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года реализации программы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«Все работы хороши, выбирай на вкус»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проектирования ранней профессиональной ориентации учащихся, через КТД.</a:t>
            </a:r>
          </a:p>
          <a:p>
            <a:pPr>
              <a:buFontTx/>
              <a:buNone/>
            </a:pPr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Познакомить с миром профессий.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Активизация родителей, через КТД.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Создание презентации.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20574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905000"/>
            <a:ext cx="3532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воспитание детей несут ответственность родители, а все остальные институты призваны поддержать и дополнить их воспитательную деятельность</a:t>
            </a:r>
            <a:r>
              <a:rPr lang="ru-RU" sz="12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 baseline="30000">
                <a:latin typeface="Times New Roman" pitchFamily="18" charset="0"/>
                <a:ea typeface="Calibri" pitchFamily="34" charset="0"/>
                <a:cs typeface="Times New Roman" pitchFamily="18" charset="0"/>
                <a:hlinkClick r:id="" action="ppaction://noaction"/>
              </a:rPr>
              <a:t>[1]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ea typeface="Calibri" pitchFamily="34" charset="0"/>
                <a:cs typeface="Times New Roman" pitchFamily="18" charset="0"/>
              </a:rPr>
              <a:t/>
            </a:r>
            <a:br>
              <a:rPr lang="ru-RU"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52600" y="1600200"/>
            <a:ext cx="6553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«за воспитание детей несут ответственность родители, а все остальные институты призваны поддержать и дополнить их воспитательную деятельность».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1371600"/>
            <a:ext cx="2819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обязанности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1371600"/>
            <a:ext cx="28194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</p:txBody>
      </p:sp>
      <p:cxnSp>
        <p:nvCxnSpPr>
          <p:cNvPr id="16" name="Прямая со стрелкой 15"/>
          <p:cNvCxnSpPr>
            <a:stCxn id="14" idx="3"/>
            <a:endCxn id="15" idx="1"/>
          </p:cNvCxnSpPr>
          <p:nvPr/>
        </p:nvCxnSpPr>
        <p:spPr>
          <a:xfrm>
            <a:off x="4114800" y="1663700"/>
            <a:ext cx="1295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4005 L -0.00017 0.47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752600" y="1295400"/>
            <a:ext cx="6553200" cy="4830763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Профессии:  «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МЧС»,  «Учитель  – звучит гордо!», «Правоохранительные органы», «Рабочий - это почетно», «Музей – застывшая история  в веках», «Военные люди», «Продавец», «Мир спасет красота и  мастерство»</a:t>
            </a:r>
          </a:p>
          <a:p>
            <a:pPr>
              <a:buFontTx/>
              <a:buNone/>
            </a:pPr>
            <a:endParaRPr lang="ru-RU" sz="3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8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сообщение о родителях </a:t>
            </a:r>
            <a:endParaRPr lang="ru-RU" sz="1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подбор стихов, загадок ит.д. по теме</a:t>
            </a:r>
            <a:endParaRPr lang="ru-RU" sz="1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выставка рисунков </a:t>
            </a:r>
            <a:endParaRPr lang="ru-RU" sz="1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endParaRPr lang="ru-RU" sz="1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</a:p>
          <a:p>
            <a:pPr lvl="1"/>
            <a:endParaRPr lang="ru-RU" sz="1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Содержание деятельности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Проектирование будущего профессионального роста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00600" y="4038600"/>
            <a:ext cx="315951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05000" y="3124200"/>
            <a:ext cx="2590800" cy="22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этапа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8200" y="1447800"/>
            <a:ext cx="3429000" cy="4763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29200" y="1371600"/>
            <a:ext cx="3200400" cy="4857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371600"/>
            <a:ext cx="29479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3800" y="2667000"/>
            <a:ext cx="48006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Соревнование 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457200" y="1371601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3400" y="16002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" y="16002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1676400" y="1143000"/>
            <a:ext cx="3200400" cy="5334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Кем быть? </a:t>
            </a:r>
          </a:p>
          <a:p>
            <a:pPr>
              <a:buFontTx/>
              <a:buNone/>
            </a:pPr>
            <a:endParaRPr 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0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0" y="2514600"/>
            <a:ext cx="3198493" cy="2129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5562600" y="19050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Каким быть?</a:t>
            </a:r>
          </a:p>
        </p:txBody>
      </p:sp>
      <p:pic>
        <p:nvPicPr>
          <p:cNvPr id="7" name="Рисунок 6" descr="IMG_0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2600" y="3962400"/>
            <a:ext cx="3505200" cy="233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00200" y="1828800"/>
            <a:ext cx="3124200" cy="207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72" name="Прямоугольник 8"/>
          <p:cNvSpPr>
            <a:spLocks noChangeArrowheads="1"/>
          </p:cNvSpPr>
          <p:nvPr/>
        </p:nvSpPr>
        <p:spPr bwMode="auto">
          <a:xfrm>
            <a:off x="5334000" y="5105400"/>
            <a:ext cx="243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 кем быть?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IV год реализации программы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«Портфолио класса»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содействовать повышению компетентности учеников в разнообразных видах деятельности: учебной, творческой, коммуникативной, социальной и др.</a:t>
            </a:r>
            <a:endParaRPr lang="ru-RU" sz="2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spcBef>
                <a:spcPct val="0"/>
              </a:spcBef>
            </a:pP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Поддерживать высокую учебную и творческую мотивацию школьников;</a:t>
            </a:r>
          </a:p>
          <a:p>
            <a:pPr algn="just">
              <a:spcBef>
                <a:spcPct val="0"/>
              </a:spcBef>
            </a:pP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Поощрять активность и самостоятельность учащихся;</a:t>
            </a:r>
          </a:p>
          <a:p>
            <a:pPr algn="just">
              <a:spcBef>
                <a:spcPct val="0"/>
              </a:spcBef>
            </a:pP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Формировать умение учиться ставить цели, планировать, организовывать собственную деятельность.</a:t>
            </a:r>
          </a:p>
          <a:p>
            <a:pPr>
              <a:spcBef>
                <a:spcPct val="0"/>
              </a:spcBef>
            </a:pPr>
            <a:endParaRPr lang="ru-RU" sz="2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7086600" cy="609600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b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этап:</a:t>
            </a:r>
            <a:r>
              <a:rPr lang="ru-RU" smtClean="0"/>
              <a:t> </a:t>
            </a:r>
            <a:r>
              <a:rPr lang="ru-RU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 ученика и класса</a:t>
            </a:r>
            <a:r>
              <a:rPr lang="ru-RU" smtClean="0"/>
              <a:t/>
            </a:r>
            <a:br>
              <a:rPr lang="ru-RU" smtClean="0"/>
            </a:br>
            <a:endParaRPr lang="ru-RU" i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этап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школьных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95400" y="2057400"/>
          <a:ext cx="73914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1722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Планируемый результат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3276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	</a:t>
            </a: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Реализация творческих способностей учащихся, участие их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социально – 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значимой</a:t>
            </a:r>
          </a:p>
          <a:p>
            <a:pPr algn="ctr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219200"/>
            <a:ext cx="1905000" cy="2733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1" y="3352800"/>
            <a:ext cx="2057400" cy="2908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– педагогический проект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вместе!»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057400" y="2895600"/>
          <a:ext cx="62484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34290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основополагающая идея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21336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903788" y="3098800"/>
            <a:ext cx="5572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этапа</a:t>
            </a:r>
            <a:endParaRPr lang="ru-RU" dirty="0"/>
          </a:p>
        </p:txBody>
      </p:sp>
      <p:pic>
        <p:nvPicPr>
          <p:cNvPr id="41989" name="Picture 5" descr="http://www.happy-giraffe.ru/upload/userfiles/images/2012/02/21/post-233330-12856857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447800"/>
            <a:ext cx="3333750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3" name="Picture 9" descr="https://encrypted-tbn2.gstatic.com/images?q=tbn:ANd9GcSW96dXaB_W4FPhBYT4CNJ1IR9YTjri2HQSgX1Wqvh44p9G_Mz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1447800"/>
            <a:ext cx="30480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этап – заключительный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371600" y="1371600"/>
            <a:ext cx="7315200" cy="47545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анализ проекта воспитательной работы. </a:t>
            </a:r>
          </a:p>
          <a:p>
            <a:pPr>
              <a:buFontTx/>
              <a:buNone/>
            </a:pP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Обобщение работы, с целью изучения продуктивности данного проекта.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Анализ межличностных отношений.</a:t>
            </a:r>
          </a:p>
          <a:p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Оценивание воспитанности учащихся.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Содержание деятельности: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752600" y="1600200"/>
            <a:ext cx="6477000" cy="4525963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Мониторинг жизнеспособности классного коллектива </a:t>
            </a:r>
          </a:p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Характеристика, планирование КТД.</a:t>
            </a:r>
          </a:p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Характеристика классного коллектива.</a:t>
            </a:r>
          </a:p>
          <a:p>
            <a:pPr algn="just"/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классного коллектива и родительского комитета.</a:t>
            </a:r>
          </a:p>
          <a:p>
            <a:pPr algn="just"/>
            <a:endParaRPr lang="ru-RU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Планируемый результат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1600200" y="1600200"/>
            <a:ext cx="6629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Анализ и общение работы по проекту. Анализ плана воспитательной работы. Предложение по планированию воспитательной работы на следующие 4 года обучения данного класса (5-9 классы)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Анализ этапа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609600" y="1447800"/>
          <a:ext cx="7851775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/>
        </p:nvGraphicFramePr>
        <p:xfrm>
          <a:off x="609600" y="15240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Оценка работы классного руководителя и воспитателя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90600" y="19050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457200" y="1219200"/>
          <a:ext cx="8229600" cy="46973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0"/>
                <a:gridCol w="3810000"/>
                <a:gridCol w="3810000"/>
              </a:tblGrid>
              <a:tr h="412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плюсы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минусы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47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Наблюдение за поведением, изучение личности, подбор методик воспитания, вычленение индивидуальных особенностей.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Искажение реальности, так как ребенок переживает эмоционально-психологический стресс, адаптация к новым условиям жизни и взаимоотношений.</a:t>
                      </a:r>
                    </a:p>
                  </a:txBody>
                  <a:tcPr marL="68580" marR="68580" marT="0" marB="0"/>
                </a:tc>
              </a:tr>
              <a:tr h="15520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активность группы родителей повышает авторитет родителя и ребенка в классном коллективе. Научает детей соревноваться,  сопереживая успехам и неудачам других.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приоритетов и авторитетов в детской среде.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Низкий процент самостоятельной  свободы детей в творческой жизни: сценарии конкурсов, праздников, то есть некая подмена детского творчества на взрослую инициативу. Эпизодическая активность группы родителей. </a:t>
                      </a:r>
                    </a:p>
                  </a:txBody>
                  <a:tcPr marL="68580" marR="68580" marT="0" marB="0"/>
                </a:tc>
              </a:tr>
              <a:tr h="1181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Ранняя профориентация способствует активизации творческих способностей взрослых и детей, участие родителя повышает авторитет ребенка в классе, научает ребенка понимать  сложности взрослого мира.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Эпизодическая активность группы родителей и детей.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детей не готова к данному виду активности.</a:t>
                      </a:r>
                    </a:p>
                  </a:txBody>
                  <a:tcPr marL="68580" marR="68580" marT="0" marB="0"/>
                </a:tc>
              </a:tr>
              <a:tr h="696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endParaRPr lang="ru-RU" sz="1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Сравнение, анализ поведение обучающихся в творческой жизни класса. Воспитание индивидуальной личности.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Искажение реальности, так как организм и психика ребенка претерпевает психолого-физиологические изменения.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>
          <a:xfrm>
            <a:off x="1447800" y="1371600"/>
            <a:ext cx="7162800" cy="2438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Главная ценность человека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заключается не в знании, которое он приобретает, а в той уникальности, которую он воплощает. </a:t>
            </a:r>
          </a:p>
        </p:txBody>
      </p:sp>
      <p:pic>
        <p:nvPicPr>
          <p:cNvPr id="4" name="Рисунок 3" descr="IMG_28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2800" y="35814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1828800" y="1447800"/>
            <a:ext cx="6705600" cy="46783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«Пословица не даром молвится!»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«РОДНОЕ ДЕРЕВО»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«Загадочная математика»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«Письмо счастья»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«Храни меня мой талисман»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«Магия Павла Бажова»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Живой музей уральской природы»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"Ордена и медали – тяжёлая ноша!                            Ордена и медали – священная слава!»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оздоровительная компания</a:t>
            </a: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800" y="1447800"/>
            <a:ext cx="3474508" cy="2605881"/>
          </a:xfrm>
          <a:effectLst>
            <a:softEdge rad="112500"/>
          </a:effectLst>
        </p:spPr>
      </p:pic>
      <p:pic>
        <p:nvPicPr>
          <p:cNvPr id="5" name="Рисунок 4" descr="IMG_009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65385" y="3733800"/>
            <a:ext cx="469281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67200" y="1524000"/>
            <a:ext cx="41148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педагог-организатор городского лагеря при Муниципальном бюджетном общеобразовательном учреждении   «Средней общеобразовательной школы  №58»  (2010-2012 г.г.)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495800"/>
            <a:ext cx="3429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загородного  детского оздоровительного лагеря «Самоцветы»</a:t>
            </a:r>
          </a:p>
          <a:p>
            <a:pPr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(2007-2012 г.г.).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447800" y="1600200"/>
            <a:ext cx="69342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создание условий для развития межличностного взаимодействия детского и родительского коллективов, через коллективно-творческое воспитание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2819400"/>
            <a:ext cx="59436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808038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ПРОЕКТНАЯ ЧАСТЬ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28600" y="2971800"/>
          <a:ext cx="5562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Группа 5"/>
          <p:cNvGrpSpPr/>
          <p:nvPr/>
        </p:nvGrpSpPr>
        <p:grpSpPr>
          <a:xfrm rot="5216284">
            <a:off x="5196115" y="3537670"/>
            <a:ext cx="521252" cy="1286275"/>
            <a:chOff x="975211" y="3292563"/>
            <a:chExt cx="521252" cy="234916"/>
          </a:xfrm>
          <a:solidFill>
            <a:schemeClr val="accent6"/>
          </a:solidFill>
        </p:grpSpPr>
        <p:sp>
          <p:nvSpPr>
            <p:cNvPr id="7" name="Стрелка вправо 6"/>
            <p:cNvSpPr/>
            <p:nvPr/>
          </p:nvSpPr>
          <p:spPr>
            <a:xfrm rot="5549385">
              <a:off x="1118379" y="3149395"/>
              <a:ext cx="234916" cy="52125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shade val="90000"/>
                <a:hueOff val="0"/>
                <a:satOff val="-27650"/>
                <a:lumOff val="29667"/>
                <a:alphaOff val="0"/>
              </a:schemeClr>
            </a:lnRef>
            <a:fillRef idx="1">
              <a:schemeClr val="accent2">
                <a:shade val="90000"/>
                <a:hueOff val="0"/>
                <a:satOff val="-27650"/>
                <a:lumOff val="29667"/>
                <a:alphaOff val="0"/>
              </a:schemeClr>
            </a:fillRef>
            <a:effectRef idx="0">
              <a:schemeClr val="accent2">
                <a:shade val="90000"/>
                <a:hueOff val="0"/>
                <a:satOff val="-27650"/>
                <a:lumOff val="29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трелка вправо 4"/>
            <p:cNvSpPr/>
            <p:nvPr/>
          </p:nvSpPr>
          <p:spPr>
            <a:xfrm rot="16349385">
              <a:off x="1155147" y="3218441"/>
              <a:ext cx="164441" cy="3127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3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53000" y="4038600"/>
            <a:ext cx="1169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Graphic spid="4" grpId="0">
        <p:bldAsOne/>
      </p:bldGraphic>
      <p:bldGraphic spid="5" grpId="0">
        <p:bldAsOne/>
      </p:bldGraphic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«Здоровое питание»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</a:p>
          <a:p>
            <a:pPr algn="just"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создание условий, способствующих укреплению здоровья через формирование навыков правильного здорового питания. 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здоровой личности.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Внедрить новые формы организации питания.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благоприятные  условия для качественного образовательного процесса.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системы образования с семьей, общественностью по формированию культуры здорового питания.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всех участников образовательного процесса, делегирование полномочий и разделение ответственности за сохранение и укрепление здоровья школьников.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реализации проекта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19200"/>
            <a:ext cx="6629400" cy="45259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общеобразовательной школы.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обучающихся.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Общественность.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общеобразовательного учреждения.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 общеобразовательного учреждения.</a:t>
            </a:r>
          </a:p>
          <a:p>
            <a:pPr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Медицинские и социальные работники.</a:t>
            </a:r>
          </a:p>
          <a:p>
            <a:pPr>
              <a:defRPr/>
            </a:pP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7924800" cy="48307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паспорта здоровья обучающегося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медико-психолого-педагогического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просвещения родителей.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системы совместной общественно значимой деятельности и досуга родителей и учащихся, затрагивающей проблемы здорового питания обучающихся.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и использование в практической деятельности позитивного семейного опыта по решению проблем рационального здорового питания.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Консультативная помощь родителям и обучающимся по формированию здорового образа жизни и предупреждению негативных факторов, связанных с неправильным питанием.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внеклассных мероприятий по пропаганде здорового питания.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уровня владения основами здорового питания. </a:t>
            </a: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Планируемые результаты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культуры питания у всех участников образовательного процесса.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% родительской общественности, вовлеченной в процесс организации школьного питания.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состояния здоровья обучающихся.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«Здоровое питание»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1447800"/>
            <a:ext cx="3676650" cy="4572000"/>
          </a:xfrm>
          <a:noFill/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962400"/>
            <a:ext cx="30813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1295400"/>
            <a:ext cx="2760663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1828800" y="1066800"/>
            <a:ext cx="6858000" cy="5059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Макаренко а.С. Художественная литература о воспитании детей. – Соч. М., 1985, т.</a:t>
            </a:r>
            <a:r>
              <a:rPr lang="en-US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Закон “об образовании”, ст. 18.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Маланов, с. Процесс воспитания и психологические закономерности развития личности / с. Маланов // начальная школа плюс до и после. — 2003. -№ 6</a:t>
            </a:r>
          </a:p>
          <a:p>
            <a:pPr>
              <a:spcBef>
                <a:spcPct val="0"/>
              </a:spcBef>
            </a:pPr>
            <a:r>
              <a:rPr lang="ru-RU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Маленкова, л. И. Теория и методика воспитания / л. И. Маленкова. М. :2003</a:t>
            </a:r>
          </a:p>
          <a:p>
            <a:pPr>
              <a:spcBef>
                <a:spcPct val="0"/>
              </a:spcBef>
            </a:pPr>
            <a:r>
              <a:rPr lang="ru-RU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Колесникова и. А. Педагогическое проектирование: учеб. Пособие для высш. Учеб. Заведений / и.А.Колесникова, м.П.Горчакова-сибирская; под ред. И.А. Колесниковой. - М: издательский центр «академия», 2005.</a:t>
            </a:r>
          </a:p>
          <a:p>
            <a:pPr>
              <a:spcBef>
                <a:spcPct val="0"/>
              </a:spcBef>
            </a:pPr>
            <a:r>
              <a:rPr lang="ru-RU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Леонтьев а.А. Что такое деятельностный подход в образовании? // Начальная школа: плюс-минус. – 2001. – № 1. 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Брушлинский, а. В. Деятельностный подход и психологическая наука / а. В. Брушлинский // вопросы философии. 2001. - № 2.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1600" smtClean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ru-RU" sz="2400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Концепция модернизации российского образования на период до 2010 года. Правительство российской федерации. Распоряжение от 29 декабря 2001 г.  №»1756-р москва.</a:t>
            </a:r>
            <a:endParaRPr lang="ru-RU" sz="24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1905000" y="1371600"/>
            <a:ext cx="6781800" cy="4525963"/>
          </a:xfrm>
        </p:spPr>
        <p:txBody>
          <a:bodyPr/>
          <a:lstStyle/>
          <a:p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ru.wikipedia.org/wiki/</a:t>
            </a:r>
          </a:p>
          <a:p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Крылатые афоризмы, мысли, шутки, цитаты великих людей. http://www.fraznik.ru/</a:t>
            </a:r>
            <a:endParaRPr lang="ru-RU" sz="28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Образовательный  портал "Мой университет"</a:t>
            </a:r>
            <a:endParaRPr lang="ru-RU" sz="28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сеть работников  образования nsportal.ru</a:t>
            </a:r>
          </a:p>
          <a:p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Фестиваля «Открытый урок».htm</a:t>
            </a:r>
          </a:p>
          <a:p>
            <a:endParaRPr lang="ru-RU" sz="280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1676400"/>
            <a:ext cx="4509568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28800" y="1371600"/>
            <a:ext cx="6400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координация всех усилий взрослых и педагогов, влияющих на становление личности воспитанников.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к участию в жизни школы через поиск и внедрение наиболее эффективных форм работы;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семьи и установление контактов с ее членами для согласования воспитательных воздействий на ребенка;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обобщение лучшего опыта семейного воспитания.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у детей чувства гордости за родителей через раннюю профориентацию.</a:t>
            </a:r>
            <a:endParaRPr lang="ru-RU" sz="22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6096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Участники проекта</a:t>
            </a:r>
          </a:p>
        </p:txBody>
      </p:sp>
      <p:pic>
        <p:nvPicPr>
          <p:cNvPr id="4" name="Рисунок 3" descr="DSC00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19400" y="1524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33600" y="4724400"/>
            <a:ext cx="5791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обучающиеся начальной школы, родители, воспитатель и классный руководитель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086600" cy="8080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Этапы реализации проекта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этап – подготовительный</a:t>
            </a:r>
            <a:endParaRPr lang="ru-R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этап – реализация программы:</a:t>
            </a:r>
            <a:endParaRPr lang="ru-R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год -  «Адаптация»</a:t>
            </a:r>
            <a:endParaRPr lang="ru-R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год - «Традиции класса»</a:t>
            </a:r>
            <a:r>
              <a:rPr lang="ru-RU" sz="3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год – «Все профессии хороши, выбирай на вкус». </a:t>
            </a:r>
            <a:endParaRPr lang="ru-R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3600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 год– «Портфолио класса»</a:t>
            </a:r>
            <a:endParaRPr lang="ru-R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u="sng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этап – заключительный. </a:t>
            </a:r>
            <a:endParaRPr lang="ru-RU" sz="36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1985</Words>
  <Application>Microsoft Office PowerPoint</Application>
  <PresentationFormat>Экран (4:3)</PresentationFormat>
  <Paragraphs>320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Оформление по умолчанию</vt:lpstr>
      <vt:lpstr>Слайд 1</vt:lpstr>
      <vt:lpstr>Воспитание  имеет целью сделать человека самостоятельным существом,  то есть существом  со свободной волей.                                              Г. Гегель</vt:lpstr>
      <vt:lpstr>ПРОТИВОРЕЧИЯ</vt:lpstr>
      <vt:lpstr>социально – педагогический проект   «Мы вместе!»</vt:lpstr>
      <vt:lpstr>Цель проекта</vt:lpstr>
      <vt:lpstr>Задачи проекта</vt:lpstr>
      <vt:lpstr>Слайд 7</vt:lpstr>
      <vt:lpstr>Этапы реализации проекта</vt:lpstr>
      <vt:lpstr>Планируемый результат</vt:lpstr>
      <vt:lpstr>I этап:  подготовительный этап</vt:lpstr>
      <vt:lpstr>Содержание деятельности</vt:lpstr>
      <vt:lpstr>Планируемый результат</vt:lpstr>
      <vt:lpstr>Анализ этапа 1. изучение детского коллектива  </vt:lpstr>
      <vt:lpstr>Результаты</vt:lpstr>
      <vt:lpstr>2. изучение взрослого коллектива  </vt:lpstr>
      <vt:lpstr>Результаты</vt:lpstr>
      <vt:lpstr>ВЫВОД</vt:lpstr>
      <vt:lpstr>II этап – реализация программы. I год реализации программы –  «Адаптация». </vt:lpstr>
      <vt:lpstr>Содержание деятельности</vt:lpstr>
      <vt:lpstr>Планируемый результат</vt:lpstr>
      <vt:lpstr>Анализ этапа</vt:lpstr>
      <vt:lpstr>«Школа успешного родителя»</vt:lpstr>
      <vt:lpstr>II год реализации программы  «Традиции классного коллектива»</vt:lpstr>
      <vt:lpstr>Содержание деятельности</vt:lpstr>
      <vt:lpstr>Планируемый результат</vt:lpstr>
      <vt:lpstr>Анализ этапа</vt:lpstr>
      <vt:lpstr>Слайд 27</vt:lpstr>
      <vt:lpstr>Выводы</vt:lpstr>
      <vt:lpstr>III года реализации программы   «Все работы хороши, выбирай на вкус»</vt:lpstr>
      <vt:lpstr>Содержание деятельности</vt:lpstr>
      <vt:lpstr>Планируемый результат</vt:lpstr>
      <vt:lpstr>Анализ этапа</vt:lpstr>
      <vt:lpstr>Соревнование </vt:lpstr>
      <vt:lpstr>Анкетирование </vt:lpstr>
      <vt:lpstr>Вывод</vt:lpstr>
      <vt:lpstr>IV год реализации программы «Портфолио класса»</vt:lpstr>
      <vt:lpstr>Содержание деятельности I этап: Портфолио ученика и класса </vt:lpstr>
      <vt:lpstr>II этап Участие в школьных конкурсах </vt:lpstr>
      <vt:lpstr>Планируемый результат </vt:lpstr>
      <vt:lpstr>Анализ этапа</vt:lpstr>
      <vt:lpstr>IV этап – заключительный</vt:lpstr>
      <vt:lpstr>Содержание деятельности: </vt:lpstr>
      <vt:lpstr>Планируемый результат</vt:lpstr>
      <vt:lpstr>Анализ этапа</vt:lpstr>
      <vt:lpstr> Оценка работы классного руководителя и воспитателя </vt:lpstr>
      <vt:lpstr>Выводы</vt:lpstr>
      <vt:lpstr>Заключение </vt:lpstr>
      <vt:lpstr>Исследовательская деятельность</vt:lpstr>
      <vt:lpstr>Летне – оздоровительная компания</vt:lpstr>
      <vt:lpstr>III. ПРОЕКТНАЯ ЧАСТЬ</vt:lpstr>
      <vt:lpstr>Слайд 51</vt:lpstr>
      <vt:lpstr>Проект «Здоровое питание» </vt:lpstr>
      <vt:lpstr>Участники реализации проекта</vt:lpstr>
      <vt:lpstr>Основные направления </vt:lpstr>
      <vt:lpstr>Планируемые результаты</vt:lpstr>
      <vt:lpstr>Проект «Здоровое питание» </vt:lpstr>
      <vt:lpstr>Литература </vt:lpstr>
      <vt:lpstr>Интернет ресурсы</vt:lpstr>
      <vt:lpstr>Слайд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Nexus</cp:lastModifiedBy>
  <cp:revision>170</cp:revision>
  <cp:lastPrinted>1601-01-01T00:00:00Z</cp:lastPrinted>
  <dcterms:created xsi:type="dcterms:W3CDTF">1601-01-01T00:00:00Z</dcterms:created>
  <dcterms:modified xsi:type="dcterms:W3CDTF">2012-11-12T16:49:31Z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