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9" r:id="rId3"/>
    <p:sldId id="262" r:id="rId4"/>
    <p:sldId id="270" r:id="rId5"/>
    <p:sldId id="261" r:id="rId6"/>
    <p:sldId id="275" r:id="rId7"/>
    <p:sldId id="279" r:id="rId8"/>
    <p:sldId id="273" r:id="rId9"/>
    <p:sldId id="271" r:id="rId10"/>
    <p:sldId id="282" r:id="rId11"/>
    <p:sldId id="280" r:id="rId12"/>
    <p:sldId id="278" r:id="rId13"/>
    <p:sldId id="283" r:id="rId14"/>
    <p:sldId id="284" r:id="rId15"/>
    <p:sldId id="285" r:id="rId16"/>
    <p:sldId id="286" r:id="rId17"/>
    <p:sldId id="288" r:id="rId18"/>
    <p:sldId id="277" r:id="rId19"/>
    <p:sldId id="276" r:id="rId20"/>
    <p:sldId id="26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13" autoAdjust="0"/>
    <p:restoredTop sz="94772" autoAdjust="0"/>
  </p:normalViewPr>
  <p:slideViewPr>
    <p:cSldViewPr>
      <p:cViewPr varScale="1">
        <p:scale>
          <a:sx n="69" d="100"/>
          <a:sy n="69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614AF-F500-43A7-BB8E-C6E4E9C76095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70938-67BD-4991-8344-CF95D5A99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64A47-312A-414A-9F9A-1769DA939698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E990E-C7D9-41CB-9202-4F69CC864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4EFF-E3A6-43C0-8459-7D87FA571B1C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17E23-2374-4C87-A943-91491FB48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576AE-2878-47E6-8A08-152156A69CBA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B000A-7FF4-4EAE-B245-B243529C1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55BB7-3B75-45D5-AE3B-8A040F0DC4F1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E25DA-6895-4921-84B6-835AE998A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A58B7-AFBC-4BBC-A8A5-FDB896F3F6A2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179E-90C7-414E-A4AD-712BD85F7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986FE-9F7B-4D72-B368-6CC2A6BADDDF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0B7A0-7725-4705-AAC9-2F731CDFC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C7BD2-6119-4F6D-9934-B70838671CD5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810CC-1653-47E9-9329-21B3FB1BB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C8AAE-543D-4202-BB41-F6D70CA71A7F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3072D-485D-445A-9EAD-B2C91849A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64812-E3FA-4D2B-8CAB-19F1FDC44A3B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7205E-7832-4ECB-B2C2-B83E9F0A1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09C3F-4614-4032-BAA5-BB762793E5CA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2C4E5-49AE-47B4-9630-EDE750855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63000"/>
              </a:srgbClr>
            </a:gs>
            <a:gs pos="77088">
              <a:srgbClr val="EC332E">
                <a:alpha val="85000"/>
              </a:srgbClr>
            </a:gs>
            <a:gs pos="68500">
              <a:srgbClr val="F36116">
                <a:alpha val="68000"/>
              </a:srgbClr>
            </a:gs>
            <a:gs pos="64000">
              <a:srgbClr val="F78215">
                <a:alpha val="68000"/>
              </a:srgbClr>
            </a:gs>
            <a:gs pos="55000">
              <a:srgbClr val="FFC000">
                <a:lumMod val="93000"/>
                <a:lumOff val="7000"/>
                <a:alpha val="76000"/>
              </a:srgbClr>
            </a:gs>
            <a:gs pos="90835">
              <a:srgbClr val="D5117A">
                <a:alpha val="85000"/>
              </a:srgbClr>
            </a:gs>
            <a:gs pos="81667">
              <a:srgbClr val="EA2648"/>
            </a:gs>
            <a:gs pos="73000">
              <a:srgbClr val="EE3F17">
                <a:alpha val="70000"/>
              </a:srgbClr>
            </a:gs>
            <a:gs pos="87000">
              <a:srgbClr val="E81766"/>
            </a:gs>
            <a:gs pos="100000">
              <a:srgbClr val="A603AB">
                <a:alpha val="64000"/>
              </a:srgbClr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74B490-F049-4CE8-851E-46C37604077C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DA074A-A4E7-466A-8166-85C9166BD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1000125" y="3500438"/>
            <a:ext cx="7715250" cy="3143250"/>
          </a:xfrm>
        </p:spPr>
        <p:txBody>
          <a:bodyPr/>
          <a:lstStyle/>
          <a:p>
            <a:r>
              <a:rPr lang="ru-RU" dirty="0" smtClean="0"/>
              <a:t>Витамины – наши лучшие друзья  </a:t>
            </a:r>
            <a:r>
              <a:rPr lang="ru-RU" sz="1600" dirty="0" smtClean="0"/>
              <a:t>                                                               </a:t>
            </a:r>
            <a:r>
              <a:rPr lang="ru-RU" dirty="0" smtClean="0"/>
              <a:t>                        </a:t>
            </a:r>
          </a:p>
        </p:txBody>
      </p:sp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857250" y="214313"/>
            <a:ext cx="82867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Автономное учреждение дошкольного образования муниципального образования Заводоуковский городской округ </a:t>
            </a:r>
          </a:p>
          <a:p>
            <a:pPr algn="ctr"/>
            <a:r>
              <a:rPr lang="ru-RU"/>
              <a:t>«Центр развития ребёнка - детский сад «Золушка»</a:t>
            </a: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 rot="10800000" flipV="1">
            <a:off x="2214563" y="5786438"/>
            <a:ext cx="5429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                           г.Заводоуковск  2015 г.   </a:t>
            </a: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6000750" y="1143000"/>
            <a:ext cx="31432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Участники проекта: воспитанники  старшей группы № 3.</a:t>
            </a:r>
          </a:p>
          <a:p>
            <a:endParaRPr lang="ru-RU"/>
          </a:p>
          <a:p>
            <a:endParaRPr lang="ru-RU"/>
          </a:p>
        </p:txBody>
      </p:sp>
      <p:pic>
        <p:nvPicPr>
          <p:cNvPr id="13317" name="Picture 2" descr="C:\Users\456\Documents\фото\проэкт витамины\DSC05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464583"/>
            <a:ext cx="3357586" cy="25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6215063" y="2857500"/>
            <a:ext cx="269398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Руководитель</a:t>
            </a:r>
          </a:p>
          <a:p>
            <a:r>
              <a:rPr lang="ru-RU"/>
              <a:t>тематического проекта:</a:t>
            </a:r>
          </a:p>
          <a:p>
            <a:r>
              <a:rPr lang="ru-RU"/>
              <a:t>Музыкальный </a:t>
            </a:r>
          </a:p>
          <a:p>
            <a:r>
              <a:rPr lang="ru-RU"/>
              <a:t>руководитель</a:t>
            </a:r>
          </a:p>
          <a:p>
            <a:r>
              <a:rPr lang="ru-RU"/>
              <a:t>Хатющенко О.А.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 гости к профессору Пилюлькину</a:t>
            </a:r>
          </a:p>
        </p:txBody>
      </p:sp>
      <p:pic>
        <p:nvPicPr>
          <p:cNvPr id="22530" name="Picture 2" descr="C:\Users\456\Documents\фото\проэкт витамины\праздников ВИТАМИНОВ\DSC05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7356" y="1678768"/>
            <a:ext cx="1952639" cy="1464480"/>
          </a:xfrm>
        </p:spPr>
      </p:pic>
      <p:pic>
        <p:nvPicPr>
          <p:cNvPr id="22531" name="Picture 3" descr="C:\Users\456\Documents\фото\проэкт витамины\праздников ВИТАМИНОВ\DSC05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71876"/>
            <a:ext cx="2238392" cy="167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Users\456\Documents\фото\проэкт витамины\праздников ВИТАМИНОВ\DSC05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2532" y="1678471"/>
            <a:ext cx="1952674" cy="146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C:\Users\456\Documents\фото\проэкт витамины\праздников ВИТАМИНОВ\DSC053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500438"/>
            <a:ext cx="228601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5175" cy="296862"/>
          </a:xfrm>
        </p:spPr>
        <p:txBody>
          <a:bodyPr/>
          <a:lstStyle/>
          <a:p>
            <a:r>
              <a:rPr lang="ru-RU" sz="2800" smtClean="0"/>
              <a:t>Наши любимые игры:  </a:t>
            </a:r>
          </a:p>
        </p:txBody>
      </p:sp>
      <p:pic>
        <p:nvPicPr>
          <p:cNvPr id="23554" name="Picture 2" descr="C:\Users\456\Documents\фото\проэкт витамины\DSC052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7686" y="1500174"/>
            <a:ext cx="2190149" cy="1643074"/>
          </a:xfrm>
        </p:spPr>
      </p:pic>
      <p:pic>
        <p:nvPicPr>
          <p:cNvPr id="23555" name="Picture 3" descr="C:\Users\456\Documents\фото\проэкт витамины\DSC05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929066"/>
            <a:ext cx="21911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11"/>
          <p:cNvSpPr txBox="1">
            <a:spLocks noChangeArrowheads="1"/>
          </p:cNvSpPr>
          <p:nvPr/>
        </p:nvSpPr>
        <p:spPr bwMode="auto">
          <a:xfrm>
            <a:off x="4357688" y="857250"/>
            <a:ext cx="4357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«Магазин»</a:t>
            </a:r>
          </a:p>
        </p:txBody>
      </p:sp>
      <p:sp>
        <p:nvSpPr>
          <p:cNvPr id="23557" name="TextBox 12"/>
          <p:cNvSpPr txBox="1">
            <a:spLocks noChangeArrowheads="1"/>
          </p:cNvSpPr>
          <p:nvPr/>
        </p:nvSpPr>
        <p:spPr bwMode="auto">
          <a:xfrm>
            <a:off x="4429125" y="4429125"/>
            <a:ext cx="236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Кафе «Сладкоежка»</a:t>
            </a:r>
          </a:p>
        </p:txBody>
      </p:sp>
      <p:sp>
        <p:nvSpPr>
          <p:cNvPr id="23558" name="TextBox 13"/>
          <p:cNvSpPr txBox="1">
            <a:spLocks noChangeArrowheads="1"/>
          </p:cNvSpPr>
          <p:nvPr/>
        </p:nvSpPr>
        <p:spPr bwMode="auto">
          <a:xfrm>
            <a:off x="4500563" y="4643438"/>
            <a:ext cx="46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3559" name="TextBox 14"/>
          <p:cNvSpPr txBox="1">
            <a:spLocks noChangeArrowheads="1"/>
          </p:cNvSpPr>
          <p:nvPr/>
        </p:nvSpPr>
        <p:spPr bwMode="auto">
          <a:xfrm>
            <a:off x="4652963" y="4795838"/>
            <a:ext cx="3705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3560" name="TextBox 15"/>
          <p:cNvSpPr txBox="1">
            <a:spLocks noChangeArrowheads="1"/>
          </p:cNvSpPr>
          <p:nvPr/>
        </p:nvSpPr>
        <p:spPr bwMode="auto">
          <a:xfrm>
            <a:off x="4652963" y="4795838"/>
            <a:ext cx="2919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7" name="Picture 4" descr="C:\Users\User\Pictures\мама\eda_27_w450_h47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929198"/>
            <a:ext cx="1500198" cy="156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" descr="C:\Users\456\Documents\фото\проэкт витамины\DSC052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428736"/>
            <a:ext cx="2286016" cy="171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TextBox 18"/>
          <p:cNvSpPr txBox="1">
            <a:spLocks noChangeArrowheads="1"/>
          </p:cNvSpPr>
          <p:nvPr/>
        </p:nvSpPr>
        <p:spPr bwMode="auto">
          <a:xfrm>
            <a:off x="714375" y="785812"/>
            <a:ext cx="2301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 «Зайцы в огороде»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428625" y="214313"/>
            <a:ext cx="8572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Салат «Витаминный»  готовят наши мамы.</a:t>
            </a:r>
          </a:p>
        </p:txBody>
      </p:sp>
      <p:pic>
        <p:nvPicPr>
          <p:cNvPr id="24578" name="Picture 2" descr="C:\Users\456\Documents\фото\проэкт витамины\DSC05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64456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C:\Users\456\Documents\фото\проэкт витамины\DSC05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143379"/>
            <a:ext cx="2500330" cy="187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C:\Users\456\Documents\фото\проэкт витамины\DSC051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1" y="1714488"/>
            <a:ext cx="257176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500688" y="4857750"/>
            <a:ext cx="1520825" cy="203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Рецепт:</a:t>
            </a:r>
          </a:p>
          <a:p>
            <a:pPr>
              <a:defRPr/>
            </a:pPr>
            <a:r>
              <a:rPr lang="ru-RU" dirty="0"/>
              <a:t>Капуста</a:t>
            </a:r>
          </a:p>
          <a:p>
            <a:pPr>
              <a:defRPr/>
            </a:pPr>
            <a:r>
              <a:rPr lang="ru-RU" dirty="0"/>
              <a:t>1.Помидор</a:t>
            </a:r>
          </a:p>
          <a:p>
            <a:pPr marL="342900" indent="-342900">
              <a:defRPr/>
            </a:pPr>
            <a:r>
              <a:rPr lang="ru-RU" dirty="0"/>
              <a:t>1.Морковь</a:t>
            </a:r>
          </a:p>
          <a:p>
            <a:pPr marL="342900" indent="-342900">
              <a:defRPr/>
            </a:pPr>
            <a:r>
              <a:rPr lang="ru-RU" dirty="0"/>
              <a:t>Зелень</a:t>
            </a:r>
          </a:p>
          <a:p>
            <a:pPr marL="342900" indent="-342900">
              <a:defRPr/>
            </a:pPr>
            <a:r>
              <a:rPr lang="ru-RU" dirty="0"/>
              <a:t>1.с.л. Масла</a:t>
            </a:r>
          </a:p>
          <a:p>
            <a:pPr marL="342900" indent="-342900">
              <a:defRPr/>
            </a:pPr>
            <a:r>
              <a:rPr lang="ru-RU" dirty="0"/>
              <a:t>1 ч.л.Соли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1357313" y="1000125"/>
            <a:ext cx="6858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Витамин «А»</a:t>
            </a:r>
          </a:p>
        </p:txBody>
      </p:sp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4500563" y="2286000"/>
            <a:ext cx="33670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       Помни истину простую:</a:t>
            </a:r>
          </a:p>
          <a:p>
            <a:r>
              <a:rPr lang="ru-RU"/>
              <a:t>        Лучше видит только тот,</a:t>
            </a:r>
          </a:p>
          <a:p>
            <a:r>
              <a:rPr lang="ru-RU"/>
              <a:t>        Кто жуёт морковь сырую</a:t>
            </a:r>
          </a:p>
          <a:p>
            <a:r>
              <a:rPr lang="ru-RU"/>
              <a:t>        Или пьёт морковный сок!</a:t>
            </a:r>
          </a:p>
        </p:txBody>
      </p:sp>
      <p:pic>
        <p:nvPicPr>
          <p:cNvPr id="25603" name="Picture 2" descr="C:\Users\456\Documents\фото\проэкт витамины\А,Б,С\DSC0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428868"/>
            <a:ext cx="2500330" cy="187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F:\витамины картинки\i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929066"/>
            <a:ext cx="1357322" cy="126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1214438" y="785813"/>
            <a:ext cx="3306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Витамин «В»</a:t>
            </a:r>
          </a:p>
        </p:txBody>
      </p:sp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4786313" y="1928813"/>
            <a:ext cx="31956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Очень важно спозаранку</a:t>
            </a:r>
          </a:p>
          <a:p>
            <a:r>
              <a:rPr lang="ru-RU"/>
              <a:t>Есть на завтраки овсянку</a:t>
            </a:r>
          </a:p>
          <a:p>
            <a:r>
              <a:rPr lang="ru-RU"/>
              <a:t>И за день поесть немножко,</a:t>
            </a:r>
          </a:p>
          <a:p>
            <a:r>
              <a:rPr lang="ru-RU"/>
              <a:t>Яблоко , свеклу, картошку.</a:t>
            </a:r>
          </a:p>
          <a:p>
            <a:endParaRPr lang="ru-RU"/>
          </a:p>
        </p:txBody>
      </p:sp>
      <p:pic>
        <p:nvPicPr>
          <p:cNvPr id="26627" name="Picture 2" descr="C:\Users\456\Documents\фото\проэкт витамины\А,Б,С\DSC05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143115"/>
            <a:ext cx="2357863" cy="176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3" descr="F:\витамины картинки\i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3643314"/>
            <a:ext cx="714380" cy="73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1143000" y="785813"/>
            <a:ext cx="3335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Витамин «С»</a:t>
            </a:r>
          </a:p>
        </p:txBody>
      </p:sp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4929188" y="1928813"/>
            <a:ext cx="34877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      От простуды и ангины</a:t>
            </a:r>
          </a:p>
          <a:p>
            <a:r>
              <a:rPr lang="ru-RU"/>
              <a:t>       Помогают витамины,</a:t>
            </a:r>
          </a:p>
          <a:p>
            <a:r>
              <a:rPr lang="ru-RU"/>
              <a:t>       Ну а лучше съесть лимон, </a:t>
            </a:r>
          </a:p>
          <a:p>
            <a:r>
              <a:rPr lang="ru-RU"/>
              <a:t>       Хоть и очень кислый он.</a:t>
            </a:r>
          </a:p>
        </p:txBody>
      </p:sp>
      <p:pic>
        <p:nvPicPr>
          <p:cNvPr id="27651" name="Picture 2" descr="C:\Users\456\Documents\фото\проэкт витамины\А,Б,С\DSC05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214553"/>
            <a:ext cx="2572052" cy="19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F:\витамины картинки\i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3429000"/>
            <a:ext cx="1214446" cy="95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1071563" y="1143000"/>
            <a:ext cx="3313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Витамин «Д»</a:t>
            </a:r>
          </a:p>
        </p:txBody>
      </p:sp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4429125" y="2143125"/>
            <a:ext cx="37988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          Я полезный витамин</a:t>
            </a:r>
          </a:p>
          <a:p>
            <a:r>
              <a:rPr lang="ru-RU"/>
              <a:t>           Вам, друзья, необходим!</a:t>
            </a:r>
          </a:p>
          <a:p>
            <a:r>
              <a:rPr lang="ru-RU"/>
              <a:t>           Кто морскую рыбу ест,</a:t>
            </a:r>
          </a:p>
          <a:p>
            <a:r>
              <a:rPr lang="ru-RU"/>
              <a:t>           Тот силён как Геркулес!</a:t>
            </a:r>
          </a:p>
          <a:p>
            <a:r>
              <a:rPr lang="ru-RU"/>
              <a:t>           Если рыбий жир полюбишь</a:t>
            </a:r>
          </a:p>
          <a:p>
            <a:r>
              <a:rPr lang="ru-RU"/>
              <a:t>           Силачом тогда ты будешь!</a:t>
            </a:r>
          </a:p>
        </p:txBody>
      </p:sp>
      <p:pic>
        <p:nvPicPr>
          <p:cNvPr id="28675" name="Picture 2" descr="C:\Users\456\Documents\фото\проэкт витамины\А,Б,С\DSC05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428868"/>
            <a:ext cx="2357454" cy="17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F:\витамины картинки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214818"/>
            <a:ext cx="1714512" cy="110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456\Documents\фото\проэкт витамины\DSC05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227" y="4500570"/>
            <a:ext cx="219036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1403350" y="90805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Вывод:</a:t>
            </a: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4500563" y="2143125"/>
            <a:ext cx="28844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Витамины – просто чудо!</a:t>
            </a:r>
          </a:p>
          <a:p>
            <a:r>
              <a:rPr lang="ru-RU"/>
              <a:t>Сколько радости несут:</a:t>
            </a:r>
          </a:p>
          <a:p>
            <a:r>
              <a:rPr lang="ru-RU"/>
              <a:t>Все болезни и простуды</a:t>
            </a:r>
          </a:p>
          <a:p>
            <a:r>
              <a:rPr lang="ru-RU"/>
              <a:t>Перед ними упадут,</a:t>
            </a:r>
          </a:p>
          <a:p>
            <a:r>
              <a:rPr lang="ru-RU"/>
              <a:t>Вот поэтому всегда</a:t>
            </a:r>
          </a:p>
          <a:p>
            <a:r>
              <a:rPr lang="ru-RU"/>
              <a:t>Для нашего здоровья</a:t>
            </a:r>
          </a:p>
          <a:p>
            <a:r>
              <a:rPr lang="ru-RU"/>
              <a:t>Полноценная еда – </a:t>
            </a:r>
          </a:p>
          <a:p>
            <a:r>
              <a:rPr lang="ru-RU"/>
              <a:t>Важнейшее условие!</a:t>
            </a:r>
          </a:p>
        </p:txBody>
      </p:sp>
      <p:pic>
        <p:nvPicPr>
          <p:cNvPr id="29700" name="Picture 2" descr="F:\витамины картинки\i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1322663"/>
            <a:ext cx="1214446" cy="90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2" descr="C:\Users\456\Documents\фото\проэкт витамины\А,Б,С\DSC05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357430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3"/>
          <p:cNvSpPr txBox="1">
            <a:spLocks noChangeArrowheads="1"/>
          </p:cNvSpPr>
          <p:nvPr/>
        </p:nvSpPr>
        <p:spPr bwMode="auto">
          <a:xfrm>
            <a:off x="1143000" y="285750"/>
            <a:ext cx="7358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Творческая гостиная</a:t>
            </a:r>
          </a:p>
        </p:txBody>
      </p:sp>
      <p:pic>
        <p:nvPicPr>
          <p:cNvPr id="30722" name="Picture 2" descr="C:\Users\456\Documents\фото\проэкт витамины\DSC05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304029"/>
            <a:ext cx="1714512" cy="128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Users\456\Documents\фото\проэкт витамины\DSC05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428736"/>
            <a:ext cx="152401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C:\Users\456\Documents\фото\проэкт витамины\DSC05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5724" y="2000240"/>
            <a:ext cx="247595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2" descr="C:\Users\456\Documents\фото\проэкт витамины\DSC051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429019"/>
            <a:ext cx="1618984" cy="121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3" descr="C:\Users\456\Documents\фото\проэкт витамины\DSC051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3071810"/>
            <a:ext cx="1643074" cy="123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2" descr="C:\Users\456\Documents\фото\проэкт витамины\ПОДЕЛКИ ВИТАМИНЫ\DSC051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1303720"/>
            <a:ext cx="1500198" cy="112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3" descr="C:\Users\456\Documents\фото\проэкт витамины\ПОДЕЛКИ ВИТАМИНЫ\DSC0519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2768198"/>
            <a:ext cx="1643074" cy="123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428625" y="500063"/>
            <a:ext cx="7500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Пословицы и поговорки :</a:t>
            </a: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571500" y="1071563"/>
            <a:ext cx="8286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За ягодами поёдёшь – здоровье найдёшь.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571500" y="1428750"/>
            <a:ext cx="5929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Зелень на столе – здоровье на 100 лет.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642938" y="1857375"/>
            <a:ext cx="5572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Яблоки на ужин и враг не нужен.</a:t>
            </a: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714375" y="2214563"/>
            <a:ext cx="4786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Лук от семи недуг.</a:t>
            </a:r>
          </a:p>
        </p:txBody>
      </p:sp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571500" y="2571750"/>
            <a:ext cx="5500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Как питаешься, так и улыбаешься</a:t>
            </a:r>
          </a:p>
        </p:txBody>
      </p:sp>
      <p:pic>
        <p:nvPicPr>
          <p:cNvPr id="31752" name="Picture 2" descr="F:\витамины картинки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633988"/>
            <a:ext cx="1843100" cy="115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User\Pictures\мама\f5e7ec100f11db8c2943cad4208d5f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643313"/>
            <a:ext cx="2000264" cy="126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 rot="10800000" flipV="1">
            <a:off x="571500" y="439738"/>
            <a:ext cx="7929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/>
              <a:t>Цель: Формировать у ребёнка представления о здоровом питании.                                         Задачи:</a:t>
            </a:r>
          </a:p>
        </p:txBody>
      </p:sp>
      <p:sp>
        <p:nvSpPr>
          <p:cNvPr id="11" name="Овал 10"/>
          <p:cNvSpPr/>
          <p:nvPr/>
        </p:nvSpPr>
        <p:spPr>
          <a:xfrm>
            <a:off x="0" y="1428750"/>
            <a:ext cx="2643173" cy="142874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1. Познакомить с основными понятиями «витамины»</a:t>
            </a:r>
          </a:p>
        </p:txBody>
      </p:sp>
      <p:sp>
        <p:nvSpPr>
          <p:cNvPr id="12" name="Овал 11"/>
          <p:cNvSpPr/>
          <p:nvPr/>
        </p:nvSpPr>
        <p:spPr>
          <a:xfrm>
            <a:off x="2428875" y="2214563"/>
            <a:ext cx="2071687" cy="12858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2.Закрепить понятие «овощи и «фрукты»</a:t>
            </a:r>
          </a:p>
        </p:txBody>
      </p:sp>
      <p:sp>
        <p:nvSpPr>
          <p:cNvPr id="16" name="Овал 15"/>
          <p:cNvSpPr/>
          <p:nvPr/>
        </p:nvSpPr>
        <p:spPr>
          <a:xfrm>
            <a:off x="4500563" y="3071811"/>
            <a:ext cx="2143140" cy="135732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3.Расширить знания о правилах питания.</a:t>
            </a:r>
          </a:p>
        </p:txBody>
      </p:sp>
      <p:sp>
        <p:nvSpPr>
          <p:cNvPr id="17" name="Овал 16"/>
          <p:cNvSpPr/>
          <p:nvPr/>
        </p:nvSpPr>
        <p:spPr>
          <a:xfrm>
            <a:off x="5715008" y="4500570"/>
            <a:ext cx="2928958" cy="164307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4.Просветить и приобщить родителей к проблеме правильного питания.</a:t>
            </a:r>
          </a:p>
        </p:txBody>
      </p:sp>
      <p:pic>
        <p:nvPicPr>
          <p:cNvPr id="14344" name="Picture 2" descr="C:\Users\456\Documents\фото\проэкт витамины\DSC05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3" y="3929066"/>
            <a:ext cx="228560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3" descr="C:\Users\456\Documents\фото\проэкт витамины\DSC05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285860"/>
            <a:ext cx="1857388" cy="139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2"/>
          <p:cNvSpPr txBox="1">
            <a:spLocks noChangeArrowheads="1"/>
          </p:cNvSpPr>
          <p:nvPr/>
        </p:nvSpPr>
        <p:spPr bwMode="auto">
          <a:xfrm>
            <a:off x="1143000" y="1071563"/>
            <a:ext cx="2805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Источники информации:</a:t>
            </a:r>
          </a:p>
        </p:txBody>
      </p:sp>
      <p:pic>
        <p:nvPicPr>
          <p:cNvPr id="32770" name="Picture 2" descr="C:\Users\456\Desktop\1005839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7" y="1214422"/>
            <a:ext cx="93154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785813" y="1785938"/>
            <a:ext cx="425347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ru-RU" dirty="0" smtClean="0"/>
              <a:t>1. «Витамины для всех возрастов»</a:t>
            </a:r>
          </a:p>
          <a:p>
            <a:pPr marL="342900" indent="-342900"/>
            <a:r>
              <a:rPr lang="ru-RU" dirty="0" smtClean="0"/>
              <a:t>В.Прозоровский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2. «Витамины целители» </a:t>
            </a:r>
            <a:r>
              <a:rPr lang="ru-RU" dirty="0" err="1" smtClean="0"/>
              <a:t>К.Обербайм</a:t>
            </a:r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3. «Живая пища» </a:t>
            </a:r>
            <a:r>
              <a:rPr lang="ru-RU" dirty="0" err="1" smtClean="0"/>
              <a:t>А.Смалин</a:t>
            </a:r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4. «Загадки про витамины.» В.Смагин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5. «Звёздный витамин» </a:t>
            </a:r>
            <a:r>
              <a:rPr lang="ru-RU" smtClean="0"/>
              <a:t>Н.Горкавич</a:t>
            </a:r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6. «Целительная сила витаминов»</a:t>
            </a:r>
          </a:p>
          <a:p>
            <a:pPr marL="342900" indent="-342900"/>
            <a:r>
              <a:rPr lang="ru-RU" dirty="0" err="1" smtClean="0"/>
              <a:t>М.Сужинский</a:t>
            </a:r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7. «</a:t>
            </a:r>
            <a:r>
              <a:rPr lang="ru-RU" dirty="0" err="1" smtClean="0"/>
              <a:t>Цедкик</a:t>
            </a:r>
            <a:r>
              <a:rPr lang="ru-RU" dirty="0" smtClean="0"/>
              <a:t> и азбука витаминов» </a:t>
            </a:r>
          </a:p>
          <a:p>
            <a:pPr marL="342900" indent="-342900"/>
            <a:r>
              <a:rPr lang="ru-RU" dirty="0" smtClean="0"/>
              <a:t>Н.Гном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/>
          </a:p>
        </p:txBody>
      </p:sp>
      <p:pic>
        <p:nvPicPr>
          <p:cNvPr id="32772" name="Picture 2" descr="C:\Users\456\Desktop\126691---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786058"/>
            <a:ext cx="857256" cy="112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2" descr="C:\Users\456\Desktop\97859539266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572008"/>
            <a:ext cx="10345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84213" y="260350"/>
            <a:ext cx="8280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Актуальность: </a:t>
            </a:r>
          </a:p>
          <a:p>
            <a:r>
              <a:rPr lang="ru-RU"/>
              <a:t>Получение новых знаний о пользе здорового питания путём вовлечения ребёнка в творческо-познавательный процесс.                     </a:t>
            </a:r>
          </a:p>
        </p:txBody>
      </p:sp>
      <p:pic>
        <p:nvPicPr>
          <p:cNvPr id="15365" name="Picture 2" descr="C:\Users\456\Documents\фото\проэкт витамины\DSC05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3115"/>
            <a:ext cx="2476517" cy="185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 descr="C:\Users\456\Documents\фото\вырезайка\DSC04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14553"/>
            <a:ext cx="2357454" cy="17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3" descr="C:\Users\456\Documents\фото\проэкт витамины\праздников ВИТАМИНОВ\DSC053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5" y="4071942"/>
            <a:ext cx="247698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Arial" charset="0"/>
              </a:rPr>
              <a:t>1.</a:t>
            </a:r>
            <a:r>
              <a:rPr lang="ru-RU" sz="2400" smtClean="0">
                <a:latin typeface="Arial" charset="0"/>
              </a:rPr>
              <a:t>Этап Подготовительный.</a:t>
            </a:r>
            <a:endParaRPr lang="ru-RU" sz="2800" smtClean="0">
              <a:latin typeface="Arial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   </a:t>
            </a:r>
            <a:r>
              <a:rPr lang="ru-RU" smtClean="0"/>
              <a:t>- </a:t>
            </a:r>
            <a:r>
              <a:rPr lang="ru-RU" sz="2800" smtClean="0"/>
              <a:t>Определение темы проекта.</a:t>
            </a:r>
          </a:p>
          <a:p>
            <a:pPr>
              <a:buFont typeface="Arial" charset="0"/>
              <a:buNone/>
            </a:pPr>
            <a:r>
              <a:rPr lang="ru-RU" smtClean="0"/>
              <a:t>   - </a:t>
            </a:r>
            <a:r>
              <a:rPr lang="ru-RU" sz="2800" smtClean="0"/>
              <a:t>Сбор информации.</a:t>
            </a:r>
          </a:p>
          <a:p>
            <a:pPr>
              <a:buFont typeface="Arial" charset="0"/>
              <a:buNone/>
            </a:pPr>
            <a:r>
              <a:rPr lang="ru-RU" sz="2800" smtClean="0"/>
              <a:t>(Сказки, загадки, пословицы. Поговорки о витаминах)</a:t>
            </a:r>
          </a:p>
          <a:p>
            <a:pPr>
              <a:buFont typeface="Arial" charset="0"/>
              <a:buNone/>
            </a:pPr>
            <a:endParaRPr lang="ru-RU" sz="2800" smtClean="0"/>
          </a:p>
          <a:p>
            <a:pPr>
              <a:buFont typeface="Arial" charset="0"/>
              <a:buNone/>
            </a:pPr>
            <a:endParaRPr lang="ru-RU" sz="2800" smtClean="0"/>
          </a:p>
        </p:txBody>
      </p:sp>
      <p:pic>
        <p:nvPicPr>
          <p:cNvPr id="16387" name="Picture 2" descr="F:\витамины картинки\78255193_ovosc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3" y="3643314"/>
            <a:ext cx="227789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088" y="692150"/>
            <a:ext cx="7993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2 Этап . Практический</a:t>
            </a:r>
          </a:p>
          <a:p>
            <a:endParaRPr lang="ru-RU" b="1"/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2643188" y="1285875"/>
            <a:ext cx="328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Изучали пирамиду питания. </a:t>
            </a:r>
          </a:p>
        </p:txBody>
      </p:sp>
      <p:pic>
        <p:nvPicPr>
          <p:cNvPr id="17413" name="Picture 3" descr="C:\Users\456\Documents\фото\проэкт витамины\DSC05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14554"/>
            <a:ext cx="2357454" cy="176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5000625" y="2357438"/>
            <a:ext cx="3786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Рассматривали как проходит пища по организму человека</a:t>
            </a:r>
          </a:p>
        </p:txBody>
      </p:sp>
      <p:pic>
        <p:nvPicPr>
          <p:cNvPr id="17415" name="Picture 2" descr="C:\Users\456\Documents\фото\проэкт витамины\DSC05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1" y="3786190"/>
            <a:ext cx="219131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3" descr="C:\Users\456\Documents\фото\проэкт витамины\DSC05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429132"/>
            <a:ext cx="2286016" cy="171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Box 10"/>
          <p:cNvSpPr txBox="1">
            <a:spLocks noChangeArrowheads="1"/>
          </p:cNvSpPr>
          <p:nvPr/>
        </p:nvSpPr>
        <p:spPr bwMode="auto">
          <a:xfrm>
            <a:off x="571500" y="3929063"/>
            <a:ext cx="3700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Смотрели фильм о «витаминах»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Оказывается…  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 «витамины» появились..                           </a:t>
            </a:r>
            <a:r>
              <a:rPr lang="ru-RU" sz="1600" smtClean="0"/>
              <a:t> </a:t>
            </a:r>
            <a:endParaRPr lang="ru-RU" smtClean="0"/>
          </a:p>
        </p:txBody>
      </p:sp>
      <p:pic>
        <p:nvPicPr>
          <p:cNvPr id="18435" name="Picture 2" descr="F:\витамины картинки\020913_1331_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357429"/>
            <a:ext cx="1214446" cy="204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563938" y="2276475"/>
            <a:ext cx="30003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Учёный К,Функ вывел новое целебное вещество из риса, которое назвал «Витамины» .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3643313" y="3643313"/>
            <a:ext cx="4491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Появились новые названия витаминов: </a:t>
            </a:r>
          </a:p>
        </p:txBody>
      </p:sp>
      <p:pic>
        <p:nvPicPr>
          <p:cNvPr id="18438" name="Picture 9" descr="F:\витамины картинки\41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4000500"/>
            <a:ext cx="878019" cy="71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 descr="F:\витамины картинки\1322632549_lechenie-cingi-narodnymi-sredstvam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857760"/>
            <a:ext cx="75777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4" descr="F:\витамины картинки\zdravie-detoxikac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5286388"/>
            <a:ext cx="6063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5" descr="F:\витамины картинки\shutterstock_917474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357694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2" descr="C:\Users\456\Desktop\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495" y="1285860"/>
            <a:ext cx="1524763" cy="114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 Экскурсия на кухню</a:t>
            </a:r>
          </a:p>
        </p:txBody>
      </p:sp>
      <p:pic>
        <p:nvPicPr>
          <p:cNvPr id="19458" name="Picture 2" descr="C:\Users\456\Documents\фото\проэкт витамины\DSC051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86050" y="2214554"/>
            <a:ext cx="2833707" cy="2125281"/>
          </a:xfrm>
        </p:spPr>
      </p:pic>
      <p:pic>
        <p:nvPicPr>
          <p:cNvPr id="5" name="Picture 2" descr="C:\Users\User\Pictures\мама\filev4uwL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571612"/>
            <a:ext cx="94547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2571750" y="4929188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Повара рассказали нам какие полезные витамины содержаться в кашах, в супе и рагу.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       </a:t>
            </a:r>
            <a:br>
              <a:rPr lang="ru-RU" sz="2400" smtClean="0"/>
            </a:br>
            <a:r>
              <a:rPr lang="ru-RU" sz="2400" smtClean="0"/>
              <a:t>Побывали в медицинском кабинете </a:t>
            </a:r>
          </a:p>
        </p:txBody>
      </p:sp>
      <p:pic>
        <p:nvPicPr>
          <p:cNvPr id="20482" name="Picture 2" descr="C:\Users\456\Documents\фото\проэкт витамины\DSC05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03828"/>
            <a:ext cx="2571768" cy="192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456\Documents\фото\проэкт витамины\DSC05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214818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Содержимое 12"/>
          <p:cNvSpPr>
            <a:spLocks noGrp="1"/>
          </p:cNvSpPr>
          <p:nvPr>
            <p:ph idx="1"/>
          </p:nvPr>
        </p:nvSpPr>
        <p:spPr>
          <a:xfrm flipH="1">
            <a:off x="-239713" y="7215188"/>
            <a:ext cx="954088" cy="1428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4786313" y="1500188"/>
            <a:ext cx="4214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Узнали какие витамины самые важные для развития ребёнка.</a:t>
            </a:r>
          </a:p>
        </p:txBody>
      </p:sp>
      <p:pic>
        <p:nvPicPr>
          <p:cNvPr id="20486" name="Picture 2" descr="F:\витамины картинки\i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5357826"/>
            <a:ext cx="150019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" descr="F:\витамины картинки\i (8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428868"/>
            <a:ext cx="118253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Box 13"/>
          <p:cNvSpPr txBox="1">
            <a:spLocks noChangeArrowheads="1"/>
          </p:cNvSpPr>
          <p:nvPr/>
        </p:nvSpPr>
        <p:spPr bwMode="auto">
          <a:xfrm>
            <a:off x="785813" y="4286250"/>
            <a:ext cx="3643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Какие витамины содержатся в соках и чем они полезны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Arial" charset="0"/>
              </a:rPr>
              <a:t>Опыты. Наши открытия.</a:t>
            </a:r>
          </a:p>
        </p:txBody>
      </p:sp>
      <p:pic>
        <p:nvPicPr>
          <p:cNvPr id="21506" name="Picture 2" descr="C:\Users\456\Documents\фото\проэкт витамины\DSC05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26670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4857750" y="1428750"/>
            <a:ext cx="4143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Разрезанное яблоко чернеет, потому, что оно окисляется кислородом воздуха, так как в яблоке содержится состав железа.</a:t>
            </a:r>
          </a:p>
        </p:txBody>
      </p:sp>
      <p:pic>
        <p:nvPicPr>
          <p:cNvPr id="21508" name="Picture 2" descr="C:\Users\456\Documents\фото\проэкт витамины\DSC05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429000"/>
            <a:ext cx="257275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1000125" y="4643438"/>
            <a:ext cx="385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Чипсы горят, это говорит об избытке масла вредного для здоровья ребёнка.</a:t>
            </a:r>
          </a:p>
        </p:txBody>
      </p:sp>
    </p:spTree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543</Words>
  <Application>Microsoft Office PowerPoint</Application>
  <PresentationFormat>Экран (4:3)</PresentationFormat>
  <Paragraphs>105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Витамины – наши лучшие друзья                                                                                         </vt:lpstr>
      <vt:lpstr>Слайд 2</vt:lpstr>
      <vt:lpstr>Слайд 3</vt:lpstr>
      <vt:lpstr>1.Этап Подготовительный.</vt:lpstr>
      <vt:lpstr>Слайд 5</vt:lpstr>
      <vt:lpstr>Оказывается…  </vt:lpstr>
      <vt:lpstr> Экскурсия на кухню</vt:lpstr>
      <vt:lpstr>        Побывали в медицинском кабинете </vt:lpstr>
      <vt:lpstr>Опыты. Наши открытия.</vt:lpstr>
      <vt:lpstr>В гости к профессору Пилюлькину</vt:lpstr>
      <vt:lpstr>Наши любимые игры: 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 дошкольников</dc:title>
  <dc:creator>User</dc:creator>
  <cp:lastModifiedBy>admin</cp:lastModifiedBy>
  <cp:revision>104</cp:revision>
  <dcterms:created xsi:type="dcterms:W3CDTF">2012-05-13T04:57:04Z</dcterms:created>
  <dcterms:modified xsi:type="dcterms:W3CDTF">2016-02-02T18:03:14Z</dcterms:modified>
</cp:coreProperties>
</file>