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780928"/>
            <a:ext cx="7117180" cy="1470025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Сюжетно – ролевая игра для старших дошкольников: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съемка фильма «Курочка Ряба</a:t>
            </a:r>
            <a:r>
              <a:rPr lang="ru-RU" b="1" dirty="0" smtClean="0">
                <a:solidFill>
                  <a:schemeClr val="tx1"/>
                </a:solidFill>
              </a:rPr>
              <a:t>».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509120"/>
            <a:ext cx="3698638" cy="122413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Работу выполнила: воспитатель ГБДОУ № 22 Адмиралтейского района Бегленко И. Г.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125113" cy="924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Ход игры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556792"/>
            <a:ext cx="8568952" cy="4680520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	Все </a:t>
            </a:r>
            <a:r>
              <a:rPr lang="ru-RU" sz="2000" dirty="0">
                <a:solidFill>
                  <a:schemeClr val="tx1"/>
                </a:solidFill>
              </a:rPr>
              <a:t>актеры по очереди подходят к </a:t>
            </a:r>
            <a:r>
              <a:rPr lang="ru-RU" sz="2000" u="sng" dirty="0">
                <a:solidFill>
                  <a:schemeClr val="tx1"/>
                </a:solidFill>
              </a:rPr>
              <a:t>костюмеру</a:t>
            </a:r>
            <a:r>
              <a:rPr lang="ru-RU" sz="2000" dirty="0">
                <a:solidFill>
                  <a:schemeClr val="tx1"/>
                </a:solidFill>
              </a:rPr>
              <a:t>, он помогает им </a:t>
            </a:r>
            <a:r>
              <a:rPr lang="ru-RU" sz="2000" dirty="0" smtClean="0">
                <a:solidFill>
                  <a:schemeClr val="tx1"/>
                </a:solidFill>
              </a:rPr>
              <a:t>одеться.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	Далее актеры по очереди подходят к </a:t>
            </a:r>
            <a:r>
              <a:rPr lang="ru-RU" sz="2000" u="sng" dirty="0" smtClean="0">
                <a:solidFill>
                  <a:schemeClr val="tx1"/>
                </a:solidFill>
              </a:rPr>
              <a:t>гримеру</a:t>
            </a:r>
            <a:r>
              <a:rPr lang="ru-RU" sz="2000" dirty="0" smtClean="0">
                <a:solidFill>
                  <a:schemeClr val="tx1"/>
                </a:solidFill>
              </a:rPr>
              <a:t>, он накладывает им грим.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	</a:t>
            </a:r>
            <a:r>
              <a:rPr lang="ru-RU" sz="2000" u="sng" dirty="0" smtClean="0">
                <a:solidFill>
                  <a:schemeClr val="tx1"/>
                </a:solidFill>
              </a:rPr>
              <a:t>Воспитатель: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- Вот все и готовы. Начнем съемку фильма.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	</a:t>
            </a:r>
            <a:r>
              <a:rPr lang="ru-RU" sz="2000" u="sng" dirty="0" smtClean="0">
                <a:solidFill>
                  <a:schemeClr val="tx1"/>
                </a:solidFill>
              </a:rPr>
              <a:t>Режиссер</a:t>
            </a:r>
            <a:r>
              <a:rPr lang="ru-RU" sz="2000" u="sng" dirty="0">
                <a:solidFill>
                  <a:schemeClr val="tx1"/>
                </a:solidFill>
              </a:rPr>
              <a:t>: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- Актеры, пожалуйста, займите свои места. Камера – мотор!</a:t>
            </a:r>
          </a:p>
          <a:p>
            <a:r>
              <a:rPr lang="ru-RU" sz="2000" i="1" dirty="0">
                <a:solidFill>
                  <a:schemeClr val="tx1"/>
                </a:solidFill>
              </a:rPr>
              <a:t>Дети проигрывают сказку.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	</a:t>
            </a:r>
            <a:r>
              <a:rPr lang="ru-RU" sz="2000" u="sng" dirty="0" smtClean="0">
                <a:solidFill>
                  <a:schemeClr val="tx1"/>
                </a:solidFill>
              </a:rPr>
              <a:t>Режиссер</a:t>
            </a:r>
            <a:r>
              <a:rPr lang="ru-RU" sz="2000" u="sng" dirty="0">
                <a:solidFill>
                  <a:schemeClr val="tx1"/>
                </a:solidFill>
              </a:rPr>
              <a:t>: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- Стоп! Снято! Всем спасибо!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	Звучат </a:t>
            </a:r>
            <a:r>
              <a:rPr lang="ru-RU" sz="2000" u="sng" dirty="0">
                <a:solidFill>
                  <a:schemeClr val="tx1"/>
                </a:solidFill>
              </a:rPr>
              <a:t>аплодисменты зрителей</a:t>
            </a:r>
            <a:r>
              <a:rPr lang="ru-RU" sz="2000" dirty="0" smtClean="0">
                <a:solidFill>
                  <a:schemeClr val="tx1"/>
                </a:solidFill>
              </a:rPr>
              <a:t>!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43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125113" cy="924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Рефлексия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8568952" cy="1440160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	Обсуждается </a:t>
            </a:r>
            <a:r>
              <a:rPr lang="ru-RU" sz="2000" dirty="0">
                <a:solidFill>
                  <a:schemeClr val="tx1"/>
                </a:solidFill>
              </a:rPr>
              <a:t>с </a:t>
            </a:r>
            <a:r>
              <a:rPr lang="ru-RU" sz="2000" dirty="0" smtClean="0">
                <a:solidFill>
                  <a:schemeClr val="tx1"/>
                </a:solidFill>
              </a:rPr>
              <a:t>детьми как всё </a:t>
            </a:r>
            <a:r>
              <a:rPr lang="ru-RU" sz="2000" dirty="0">
                <a:solidFill>
                  <a:schemeClr val="tx1"/>
                </a:solidFill>
              </a:rPr>
              <a:t>прошло, ссорился ли </a:t>
            </a:r>
            <a:r>
              <a:rPr lang="ru-RU" sz="2000" dirty="0" smtClean="0">
                <a:solidFill>
                  <a:schemeClr val="tx1"/>
                </a:solidFill>
              </a:rPr>
              <a:t>кто-то</a:t>
            </a:r>
            <a:r>
              <a:rPr lang="ru-RU" sz="2000" dirty="0">
                <a:solidFill>
                  <a:schemeClr val="tx1"/>
                </a:solidFill>
              </a:rPr>
              <a:t>, как они вышли из этой ситуации, что понравилось, а что </a:t>
            </a:r>
            <a:r>
              <a:rPr lang="ru-RU" sz="2000" dirty="0" smtClean="0">
                <a:solidFill>
                  <a:schemeClr val="tx1"/>
                </a:solidFill>
              </a:rPr>
              <a:t>– нет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	По </a:t>
            </a:r>
            <a:r>
              <a:rPr lang="ru-RU" sz="2000" dirty="0">
                <a:solidFill>
                  <a:schemeClr val="tx1"/>
                </a:solidFill>
              </a:rPr>
              <a:t>окончании игры педагог поощряет детей, отмечает </a:t>
            </a:r>
            <a:r>
              <a:rPr lang="ru-RU" sz="2000" dirty="0" smtClean="0">
                <a:solidFill>
                  <a:schemeClr val="tx1"/>
                </a:solidFill>
              </a:rPr>
              <a:t>выразительность жестов, </a:t>
            </a:r>
            <a:r>
              <a:rPr lang="ru-RU" sz="2000" dirty="0">
                <a:solidFill>
                  <a:schemeClr val="tx1"/>
                </a:solidFill>
              </a:rPr>
              <a:t>мимику, интересные движения, сообразительность, а </a:t>
            </a:r>
            <a:r>
              <a:rPr lang="ru-RU" sz="2000" dirty="0" smtClean="0">
                <a:solidFill>
                  <a:schemeClr val="tx1"/>
                </a:solidFill>
              </a:rPr>
              <a:t>также </a:t>
            </a:r>
            <a:r>
              <a:rPr lang="ru-RU" sz="2000" dirty="0">
                <a:solidFill>
                  <a:schemeClr val="tx1"/>
                </a:solidFill>
              </a:rPr>
              <a:t>доброе и уважительное отношение друг к другу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://ped-kopilka.ru/upload/blogs/1_ef95bfd45592bcb4c0a399396e45baa4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3411244"/>
            <a:ext cx="4824536" cy="327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83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125113" cy="924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Варианты усложнения игры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8568952" cy="100811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/>
                </a:solidFill>
              </a:rPr>
              <a:t>Д</a:t>
            </a:r>
            <a:r>
              <a:rPr lang="ru-RU" sz="2000" dirty="0" smtClean="0">
                <a:solidFill>
                  <a:schemeClr val="tx1"/>
                </a:solidFill>
              </a:rPr>
              <a:t>ети </a:t>
            </a:r>
            <a:r>
              <a:rPr lang="ru-RU" sz="2000" dirty="0">
                <a:solidFill>
                  <a:schemeClr val="tx1"/>
                </a:solidFill>
              </a:rPr>
              <a:t>совместно придумывают продолжение сказки «Курочка Ряба. Наши дни»; 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/>
                </a:solidFill>
              </a:rPr>
              <a:t>С</a:t>
            </a:r>
            <a:r>
              <a:rPr lang="ru-RU" sz="2000" dirty="0" smtClean="0">
                <a:solidFill>
                  <a:schemeClr val="tx1"/>
                </a:solidFill>
              </a:rPr>
              <a:t>нимают </a:t>
            </a:r>
            <a:r>
              <a:rPr lang="ru-RU" sz="2000" dirty="0">
                <a:solidFill>
                  <a:schemeClr val="tx1"/>
                </a:solidFill>
              </a:rPr>
              <a:t>документальный фильм «Где же золотое яйцо</a:t>
            </a:r>
            <a:r>
              <a:rPr lang="ru-RU" sz="2000" dirty="0" smtClean="0">
                <a:solidFill>
                  <a:schemeClr val="tx1"/>
                </a:solidFill>
              </a:rPr>
              <a:t>?»;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/>
                </a:solidFill>
              </a:rPr>
              <a:t>Р</a:t>
            </a:r>
            <a:r>
              <a:rPr lang="ru-RU" sz="2000" dirty="0" smtClean="0">
                <a:solidFill>
                  <a:schemeClr val="tx1"/>
                </a:solidFill>
              </a:rPr>
              <a:t>асследуют </a:t>
            </a:r>
            <a:r>
              <a:rPr lang="ru-RU" sz="2000" dirty="0">
                <a:solidFill>
                  <a:schemeClr val="tx1"/>
                </a:solidFill>
              </a:rPr>
              <a:t>и уличают курочку во лжи и снимают опровержение на сказку «Обман века</a:t>
            </a:r>
            <a:r>
              <a:rPr lang="ru-RU" sz="2000" dirty="0" smtClean="0">
                <a:solidFill>
                  <a:schemeClr val="tx1"/>
                </a:solidFill>
              </a:rPr>
              <a:t>».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9218" name="Picture 2" descr="http://ru1.anyfad.com/items/t1@9e3131af-8da6-4a1d-945a-e1aa30b6c638/Zolotye-yayca-ot-kurochki-Rya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91264"/>
            <a:ext cx="3888432" cy="37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38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9414" y="476672"/>
            <a:ext cx="7117180" cy="79208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Спасибо за внимание!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img0.liveinternet.ru/images/attach/c/1/60/342/60342657_applaus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4680520" cy="489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38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125113" cy="924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Цель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8496944" cy="504056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	</a:t>
            </a:r>
            <a:r>
              <a:rPr lang="ru-RU" sz="2000" dirty="0">
                <a:solidFill>
                  <a:schemeClr val="tx1"/>
                </a:solidFill>
              </a:rPr>
              <a:t>учить дружно и слаженно взаимодействовать в </a:t>
            </a:r>
            <a:r>
              <a:rPr lang="ru-RU" sz="2000" dirty="0" smtClean="0">
                <a:solidFill>
                  <a:schemeClr val="tx1"/>
                </a:solidFill>
              </a:rPr>
              <a:t>коллективе; побуждать </a:t>
            </a:r>
            <a:r>
              <a:rPr lang="ru-RU" sz="2000" dirty="0">
                <a:solidFill>
                  <a:schemeClr val="tx1"/>
                </a:solidFill>
              </a:rPr>
              <a:t>детей коллективно распределять роли, опираясь на полученные </a:t>
            </a:r>
            <a:r>
              <a:rPr lang="ru-RU" sz="2000" dirty="0" smtClean="0">
                <a:solidFill>
                  <a:schemeClr val="tx1"/>
                </a:solidFill>
              </a:rPr>
              <a:t>знания </a:t>
            </a:r>
            <a:r>
              <a:rPr lang="ru-RU" sz="2000" dirty="0">
                <a:solidFill>
                  <a:schemeClr val="tx1"/>
                </a:solidFill>
              </a:rPr>
              <a:t>и личный опыт; закреплять умение обозначать свои действия </a:t>
            </a:r>
            <a:r>
              <a:rPr lang="ru-RU" sz="2000" dirty="0" smtClean="0">
                <a:solidFill>
                  <a:schemeClr val="tx1"/>
                </a:solidFill>
              </a:rPr>
              <a:t>словами.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moi-portal.ru/uploads/images/01/04/82/2012/06/01/a8f1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76872"/>
            <a:ext cx="5952188" cy="447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88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125113" cy="924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Предварительная работа с детьми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8568952" cy="1184026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	1. 	Для </a:t>
            </a:r>
            <a:r>
              <a:rPr lang="ru-RU" sz="2000" dirty="0">
                <a:solidFill>
                  <a:schemeClr val="tx1"/>
                </a:solidFill>
              </a:rPr>
              <a:t>начала стоит обратиться к жизненному опыту дошкольников: все ли любят смотреть сказки, мультфильмы и фильмы по телевизору? Дети делятся полученными впечатлениями с педагогом и сверстниками, </a:t>
            </a:r>
            <a:r>
              <a:rPr lang="ru-RU" sz="2000" dirty="0" smtClean="0">
                <a:solidFill>
                  <a:schemeClr val="tx1"/>
                </a:solidFill>
              </a:rPr>
              <a:t>рассказывают о своих положительных </a:t>
            </a:r>
            <a:r>
              <a:rPr lang="ru-RU" sz="2000" dirty="0">
                <a:solidFill>
                  <a:schemeClr val="tx1"/>
                </a:solidFill>
              </a:rPr>
              <a:t>и </a:t>
            </a:r>
            <a:r>
              <a:rPr lang="ru-RU" sz="2000" dirty="0" smtClean="0">
                <a:solidFill>
                  <a:schemeClr val="tx1"/>
                </a:solidFill>
              </a:rPr>
              <a:t>отрицательных эмоциях, полученных </a:t>
            </a:r>
            <a:r>
              <a:rPr lang="ru-RU" sz="2000" dirty="0">
                <a:solidFill>
                  <a:schemeClr val="tx1"/>
                </a:solidFill>
              </a:rPr>
              <a:t>при просмотре. Для этого проводятся беседы на прогулке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pics.livejournal.com/velimir032/pic/0007d42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49532"/>
            <a:ext cx="5328592" cy="358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19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125113" cy="924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Предварительная работа с детьми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8568952" cy="936104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	2. 	Затем </a:t>
            </a:r>
            <a:r>
              <a:rPr lang="ru-RU" sz="2000" dirty="0">
                <a:solidFill>
                  <a:schemeClr val="tx1"/>
                </a:solidFill>
              </a:rPr>
              <a:t>разрабатывается «Маршрут выходного дня», где дети вместе с родителями посещают кинотеатр. Большая роль должна отводиться именно отношениям и общению в семье, как наглядный и более идеальный пример для всестороннего развития ребенка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2parents4kids.ru/wp-content/uploads/2012/01/rebenok_v_ki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934" y="2924944"/>
            <a:ext cx="629772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61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125113" cy="924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Предварительная работа с детьми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8568952" cy="864096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	3. 	На </a:t>
            </a:r>
            <a:r>
              <a:rPr lang="ru-RU" sz="2000" dirty="0">
                <a:solidFill>
                  <a:schemeClr val="tx1"/>
                </a:solidFill>
              </a:rPr>
              <a:t>следующем этапе </a:t>
            </a:r>
            <a:r>
              <a:rPr lang="ru-RU" sz="2000" dirty="0" smtClean="0">
                <a:solidFill>
                  <a:schemeClr val="tx1"/>
                </a:solidFill>
              </a:rPr>
              <a:t>познакомимся </a:t>
            </a:r>
            <a:r>
              <a:rPr lang="ru-RU" sz="2000" dirty="0">
                <a:solidFill>
                  <a:schemeClr val="tx1"/>
                </a:solidFill>
              </a:rPr>
              <a:t>с профессиями режиссер, гример, актер, оператор, костюмер и их родом </a:t>
            </a:r>
            <a:r>
              <a:rPr lang="ru-RU" sz="2000" dirty="0" smtClean="0">
                <a:solidFill>
                  <a:schemeClr val="tx1"/>
                </a:solidFill>
              </a:rPr>
              <a:t>занятий, а </a:t>
            </a:r>
            <a:r>
              <a:rPr lang="ru-RU" sz="2000" dirty="0">
                <a:solidFill>
                  <a:schemeClr val="tx1"/>
                </a:solidFill>
              </a:rPr>
              <a:t>также необходимыми для этих профессий атрибутами. </a:t>
            </a:r>
            <a:r>
              <a:rPr lang="ru-RU" sz="2000" dirty="0">
                <a:solidFill>
                  <a:schemeClr val="tx1"/>
                </a:solidFill>
              </a:rPr>
              <a:t>Для этого </a:t>
            </a:r>
            <a:r>
              <a:rPr lang="ru-RU" sz="2000" dirty="0" smtClean="0">
                <a:solidFill>
                  <a:schemeClr val="tx1"/>
                </a:solidFill>
              </a:rPr>
              <a:t>проводятся </a:t>
            </a:r>
            <a:r>
              <a:rPr lang="ru-RU" sz="2000" dirty="0">
                <a:solidFill>
                  <a:schemeClr val="tx1"/>
                </a:solidFill>
              </a:rPr>
              <a:t>беседы из цикла «Профессии</a:t>
            </a:r>
            <a:r>
              <a:rPr lang="ru-RU" sz="2000" dirty="0" smtClean="0">
                <a:solidFill>
                  <a:schemeClr val="tx1"/>
                </a:solidFill>
              </a:rPr>
              <a:t>».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www.semya-rastet.ru/upload/fm/Gall/odintsovo_a-stud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64904"/>
            <a:ext cx="4429747" cy="413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47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125113" cy="924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Предварительная работа с детьми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8568952" cy="576064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	4. 	Последний этап – это </a:t>
            </a:r>
            <a:r>
              <a:rPr lang="ru-RU" sz="2000" dirty="0">
                <a:solidFill>
                  <a:schemeClr val="tx1"/>
                </a:solidFill>
              </a:rPr>
              <a:t>знакомство детей с профессией </a:t>
            </a:r>
            <a:r>
              <a:rPr lang="ru-RU" sz="2000" dirty="0" smtClean="0">
                <a:solidFill>
                  <a:schemeClr val="tx1"/>
                </a:solidFill>
              </a:rPr>
              <a:t>актер </a:t>
            </a:r>
            <a:r>
              <a:rPr lang="ru-RU" sz="2000" dirty="0">
                <a:solidFill>
                  <a:schemeClr val="tx1"/>
                </a:solidFill>
              </a:rPr>
              <a:t>и с его работой. Для этого стоит просмотреть слайды из различных сказок, где четко определена роль актера в фильме. </a:t>
            </a:r>
            <a:r>
              <a:rPr lang="ru-RU" sz="2000" dirty="0" smtClean="0">
                <a:solidFill>
                  <a:schemeClr val="tx1"/>
                </a:solidFill>
              </a:rPr>
              <a:t>Также </a:t>
            </a:r>
            <a:r>
              <a:rPr lang="ru-RU" sz="2000" dirty="0">
                <a:solidFill>
                  <a:schemeClr val="tx1"/>
                </a:solidFill>
              </a:rPr>
              <a:t>можно </a:t>
            </a:r>
            <a:r>
              <a:rPr lang="ru-RU" sz="2000" dirty="0" smtClean="0">
                <a:solidFill>
                  <a:schemeClr val="tx1"/>
                </a:solidFill>
              </a:rPr>
              <a:t>просмотреть </a:t>
            </a:r>
            <a:r>
              <a:rPr lang="ru-RU" sz="2000" dirty="0">
                <a:solidFill>
                  <a:schemeClr val="tx1"/>
                </a:solidFill>
              </a:rPr>
              <a:t>журналы о кино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img.lady.ru/data/aphoto/5/9/f/59346/main/444498fffd03c21dc04eddb8d42263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62203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62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125113" cy="924475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Сюжетно – ролевая игра:</a:t>
            </a:r>
            <a:r>
              <a:rPr lang="ru-RU" dirty="0">
                <a:solidFill>
                  <a:schemeClr val="tx1"/>
                </a:solidFill>
              </a:rPr>
              <a:t> съемка фильма «Курочка Ряба».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8568952" cy="1800200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	Дети </a:t>
            </a:r>
            <a:r>
              <a:rPr lang="ru-RU" sz="2000" dirty="0">
                <a:solidFill>
                  <a:schemeClr val="tx1"/>
                </a:solidFill>
              </a:rPr>
              <a:t>выбирают сказку самостоятельно, опираясь на то, что ее должны знать все, или если это необходимо, с помощью педагога. Затем, драматизируют некоторые сюжеты, где обращается внимание на особенности поведения того или иного персонажа. Так, например, дедушка старенький, у него болит спина, он прихрамывает на ногу и держится за палочку. Ребенок старается очень точно передать характер, опираясь на полученные знания.</a:t>
            </a:r>
          </a:p>
        </p:txBody>
      </p:sp>
      <p:pic>
        <p:nvPicPr>
          <p:cNvPr id="6148" name="Picture 4" descr="http://oskazkax.ru/uploads/posts/2012-05/1336288866_kurochka_ryaba_oskazkax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3429000"/>
            <a:ext cx="262886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09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125113" cy="924475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Сюжетно – ролевая игра:</a:t>
            </a:r>
            <a:r>
              <a:rPr lang="ru-RU" dirty="0">
                <a:solidFill>
                  <a:schemeClr val="tx1"/>
                </a:solidFill>
              </a:rPr>
              <a:t> съемка фильма «Курочка Ряба».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8568952" cy="2376264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	</a:t>
            </a:r>
            <a:r>
              <a:rPr lang="ru-RU" sz="2000" b="1" dirty="0">
                <a:solidFill>
                  <a:schemeClr val="tx1"/>
                </a:solidFill>
              </a:rPr>
              <a:t>Роль педагога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– направить </a:t>
            </a:r>
            <a:r>
              <a:rPr lang="ru-RU" sz="2000" dirty="0">
                <a:solidFill>
                  <a:schemeClr val="tx1"/>
                </a:solidFill>
              </a:rPr>
              <a:t>действия детей так, чтобы они дополняли друг друга, опирались на действия предыдущего партнера по игре и обеспечивали четкое и слаженное взаимодействие между собой.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	Атрибуты</a:t>
            </a:r>
            <a:r>
              <a:rPr lang="ru-RU" sz="2000" b="1" dirty="0">
                <a:solidFill>
                  <a:schemeClr val="tx1"/>
                </a:solidFill>
              </a:rPr>
              <a:t>:</a:t>
            </a:r>
            <a:r>
              <a:rPr lang="ru-RU" sz="2000" dirty="0">
                <a:solidFill>
                  <a:schemeClr val="tx1"/>
                </a:solidFill>
              </a:rPr>
              <a:t> костюмы дедушки, бабушки, курочки рябы, яичка, </a:t>
            </a:r>
            <a:r>
              <a:rPr lang="ru-RU" sz="2000" dirty="0" smtClean="0">
                <a:solidFill>
                  <a:schemeClr val="tx1"/>
                </a:solidFill>
              </a:rPr>
              <a:t>мышки; атрибуты </a:t>
            </a:r>
            <a:r>
              <a:rPr lang="ru-RU" sz="2000" dirty="0">
                <a:solidFill>
                  <a:schemeClr val="tx1"/>
                </a:solidFill>
              </a:rPr>
              <a:t>для грима, видеокамера, режиссерский стул.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	</a:t>
            </a:r>
            <a:r>
              <a:rPr lang="ru-RU" sz="2000" b="1" dirty="0" smtClean="0">
                <a:solidFill>
                  <a:schemeClr val="tx1"/>
                </a:solidFill>
              </a:rPr>
              <a:t>Количество </a:t>
            </a:r>
            <a:r>
              <a:rPr lang="ru-RU" sz="2000" b="1" dirty="0">
                <a:solidFill>
                  <a:schemeClr val="tx1"/>
                </a:solidFill>
              </a:rPr>
              <a:t>задействованных детей </a:t>
            </a:r>
            <a:r>
              <a:rPr lang="ru-RU" sz="2000" dirty="0">
                <a:solidFill>
                  <a:schemeClr val="tx1"/>
                </a:solidFill>
              </a:rPr>
              <a:t>- 10. Остальные дети принимают участие в роли зрителей.</a:t>
            </a:r>
          </a:p>
        </p:txBody>
      </p:sp>
      <p:pic>
        <p:nvPicPr>
          <p:cNvPr id="7170" name="Picture 2" descr="http://newholidays.ru/uploads/posts/2012-04/1333509109_kurochka-rya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349677"/>
            <a:ext cx="3384376" cy="233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39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125113" cy="924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Ход игры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556792"/>
            <a:ext cx="8568952" cy="4824536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	</a:t>
            </a:r>
            <a:r>
              <a:rPr lang="ru-RU" sz="2000" u="sng" dirty="0" smtClean="0">
                <a:solidFill>
                  <a:schemeClr val="tx1"/>
                </a:solidFill>
              </a:rPr>
              <a:t>Воспитатель: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- Ребята, сейчас мы с вами выберем сказку и будем снимать кино. Как вы думаете, какую сказку нам выбрать? </a:t>
            </a:r>
            <a:r>
              <a:rPr lang="ru-RU" sz="2000" i="1" dirty="0">
                <a:solidFill>
                  <a:schemeClr val="tx1"/>
                </a:solidFill>
              </a:rPr>
              <a:t>(Ответы </a:t>
            </a:r>
            <a:r>
              <a:rPr lang="ru-RU" sz="2000" i="1" dirty="0" smtClean="0">
                <a:solidFill>
                  <a:schemeClr val="tx1"/>
                </a:solidFill>
              </a:rPr>
              <a:t>детей, выбор сказки «Курочка Ряба»).</a:t>
            </a:r>
            <a:endParaRPr lang="ru-RU" sz="2000" i="1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- Хорошо, но сначала повторим эту сказку.</a:t>
            </a:r>
          </a:p>
          <a:p>
            <a:r>
              <a:rPr lang="ru-RU" sz="2000" dirty="0">
                <a:solidFill>
                  <a:schemeClr val="tx1"/>
                </a:solidFill>
              </a:rPr>
              <a:t>Повторение сказки. </a:t>
            </a:r>
            <a:r>
              <a:rPr lang="ru-RU" sz="2000" i="1" dirty="0">
                <a:solidFill>
                  <a:schemeClr val="tx1"/>
                </a:solidFill>
              </a:rPr>
              <a:t>(Педагог обращает внимание на характер персонажей, и просит их описать)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  <a:p>
            <a:r>
              <a:rPr lang="ru-RU" sz="2000" dirty="0">
                <a:solidFill>
                  <a:schemeClr val="tx1"/>
                </a:solidFill>
              </a:rPr>
              <a:t>- Попробуем сыграть сценку, как дедушка и бабушка плачут, когда яичко </a:t>
            </a:r>
            <a:r>
              <a:rPr lang="ru-RU" sz="2000" dirty="0" smtClean="0">
                <a:solidFill>
                  <a:schemeClr val="tx1"/>
                </a:solidFill>
              </a:rPr>
              <a:t>разбилось. </a:t>
            </a:r>
            <a:r>
              <a:rPr lang="ru-RU" sz="2000" i="1" dirty="0" smtClean="0">
                <a:solidFill>
                  <a:schemeClr val="tx1"/>
                </a:solidFill>
              </a:rPr>
              <a:t>(Дети </a:t>
            </a:r>
            <a:r>
              <a:rPr lang="ru-RU" sz="2000" i="1" dirty="0">
                <a:solidFill>
                  <a:schemeClr val="tx1"/>
                </a:solidFill>
              </a:rPr>
              <a:t>проигрывают сценку, стараясь передать характер и эмоциональное настроение </a:t>
            </a:r>
            <a:r>
              <a:rPr lang="ru-RU" sz="2000" i="1" dirty="0" smtClean="0">
                <a:solidFill>
                  <a:schemeClr val="tx1"/>
                </a:solidFill>
              </a:rPr>
              <a:t>персонажей).</a:t>
            </a:r>
            <a:endParaRPr lang="ru-RU" sz="2000" i="1" dirty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- </a:t>
            </a:r>
            <a:r>
              <a:rPr lang="ru-RU" sz="2000" dirty="0">
                <a:solidFill>
                  <a:schemeClr val="tx1"/>
                </a:solidFill>
              </a:rPr>
              <a:t>Ребята, вспомните, чем должны заниматься костюмеры, гримеры, режиссер, оператор и зрители. </a:t>
            </a:r>
            <a:r>
              <a:rPr lang="ru-RU" sz="2000" i="1" dirty="0">
                <a:solidFill>
                  <a:schemeClr val="tx1"/>
                </a:solidFill>
              </a:rPr>
              <a:t>(Ответы детей)</a:t>
            </a:r>
          </a:p>
          <a:p>
            <a:endParaRPr lang="ru-RU" sz="2000" u="sng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	</a:t>
            </a:r>
            <a:r>
              <a:rPr lang="ru-RU" sz="2000" u="sng" dirty="0" smtClean="0">
                <a:solidFill>
                  <a:schemeClr val="tx1"/>
                </a:solidFill>
              </a:rPr>
              <a:t>Зрители </a:t>
            </a:r>
            <a:r>
              <a:rPr lang="ru-RU" sz="2000" u="sng" dirty="0">
                <a:solidFill>
                  <a:schemeClr val="tx1"/>
                </a:solidFill>
              </a:rPr>
              <a:t>смотрят фильм, который получился</a:t>
            </a:r>
            <a:r>
              <a:rPr lang="ru-RU" sz="2000" u="sng" dirty="0" smtClean="0">
                <a:solidFill>
                  <a:schemeClr val="tx1"/>
                </a:solidFill>
              </a:rPr>
              <a:t>.</a:t>
            </a:r>
            <a:endParaRPr lang="ru-RU" sz="20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81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77</TotalTime>
  <Words>115</Words>
  <Application>Microsoft Office PowerPoint</Application>
  <PresentationFormat>Экран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Spring</vt:lpstr>
      <vt:lpstr>Сюжетно – ролевая игра для старших дошкольников: съемка фильма «Курочка Ряба».</vt:lpstr>
      <vt:lpstr>Цель</vt:lpstr>
      <vt:lpstr>Предварительная работа с детьми</vt:lpstr>
      <vt:lpstr>Предварительная работа с детьми</vt:lpstr>
      <vt:lpstr>Предварительная работа с детьми</vt:lpstr>
      <vt:lpstr>Предварительная работа с детьми</vt:lpstr>
      <vt:lpstr>Сюжетно – ролевая игра: съемка фильма «Курочка Ряба».</vt:lpstr>
      <vt:lpstr>Сюжетно – ролевая игра: съемка фильма «Курочка Ряба».</vt:lpstr>
      <vt:lpstr>Ход игры</vt:lpstr>
      <vt:lpstr>Ход игры</vt:lpstr>
      <vt:lpstr>Рефлексия</vt:lpstr>
      <vt:lpstr>Варианты усложнения игры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Сюжетно – ролевая игра для старших дошкольников: съемка фильма «Курочка Ряба».</dc:title>
  <dc:creator>Anastasiya</dc:creator>
  <cp:lastModifiedBy>Anastasiya</cp:lastModifiedBy>
  <cp:revision>9</cp:revision>
  <dcterms:created xsi:type="dcterms:W3CDTF">2015-06-07T11:36:47Z</dcterms:created>
  <dcterms:modified xsi:type="dcterms:W3CDTF">2015-06-07T13:30:47Z</dcterms:modified>
</cp:coreProperties>
</file>