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1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1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0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85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84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1188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1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26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25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07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38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9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87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39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40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70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84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7846-A379-4539-A5A4-DDA52E1E6BC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AE2E19-0BF2-4B8F-9038-979B69B9B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5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65" y="1309973"/>
            <a:ext cx="6910863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МАДОУ «Детский сад №41</a:t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присмотра и оздоровления»</a:t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Сенсорное развитие дошкольников в первой младшей группе</a:t>
            </a:r>
            <a:endParaRPr lang="ru-RU" sz="4000" b="1" dirty="0">
              <a:ln/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00360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Цвет, </a:t>
            </a:r>
            <a:r>
              <a:rPr lang="ru-RU" sz="3600" dirty="0" smtClean="0">
                <a:solidFill>
                  <a:srgbClr val="00B050"/>
                </a:solidFill>
              </a:rPr>
              <a:t>величина,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форма</a:t>
            </a:r>
          </a:p>
          <a:p>
            <a:pPr algn="ctr"/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Подготовила: воспитатель Забатурина Е.В.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0416"/>
            <a:ext cx="8596668" cy="81686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«Бусы»</a:t>
            </a:r>
            <a:endParaRPr lang="ru-RU" dirty="0"/>
          </a:p>
        </p:txBody>
      </p:sp>
      <p:pic>
        <p:nvPicPr>
          <p:cNvPr id="4" name="Содержимое 3" descr="S73R31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42975" y="1057275"/>
            <a:ext cx="7900988" cy="5380038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0416"/>
            <a:ext cx="8596668" cy="7559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«Варежки»</a:t>
            </a:r>
            <a:endParaRPr lang="ru-RU" dirty="0"/>
          </a:p>
        </p:txBody>
      </p:sp>
      <p:pic>
        <p:nvPicPr>
          <p:cNvPr id="4" name="Содержимое 3" descr="S73R31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7338" y="1128713"/>
            <a:ext cx="7786687" cy="525780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8596668" cy="7193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«Собери картинку»</a:t>
            </a:r>
            <a:endParaRPr lang="ru-RU" dirty="0"/>
          </a:p>
        </p:txBody>
      </p:sp>
      <p:pic>
        <p:nvPicPr>
          <p:cNvPr id="4" name="Содержимое 3" descr="S73R31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85838" y="1142999"/>
            <a:ext cx="8101012" cy="53435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7136"/>
          </a:xfrm>
        </p:spPr>
        <p:txBody>
          <a:bodyPr/>
          <a:lstStyle/>
          <a:p>
            <a:r>
              <a:rPr lang="ru-RU" dirty="0" smtClean="0"/>
              <a:t>    Знакомство с величиной: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853185"/>
            <a:ext cx="8596668" cy="41881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Сначала мы сравниваем два предмета, например, большой и маленький кубики, высокая и низкая башня. Затем добавляем третий объект – средний величине. Сначала величину обозначаем словами: такой – не такой, затем: большой – маленький, а в последующем используем понятия: высокий – низкий; узкий – широкий; длинный – короткий.</a:t>
            </a:r>
          </a:p>
          <a:p>
            <a:r>
              <a:rPr lang="ru-RU" sz="2400" dirty="0" smtClean="0"/>
              <a:t>С детьми используем дидактические игры: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8290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« Веселые матрешки»</a:t>
            </a:r>
            <a:endParaRPr lang="ru-RU" dirty="0"/>
          </a:p>
        </p:txBody>
      </p:sp>
      <p:pic>
        <p:nvPicPr>
          <p:cNvPr id="4" name="Содержимое 3" descr="S73R31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6202" y="1002539"/>
            <a:ext cx="7972425" cy="543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9022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«Неваляшки»</a:t>
            </a:r>
            <a:endParaRPr lang="ru-RU" dirty="0"/>
          </a:p>
        </p:txBody>
      </p:sp>
      <p:pic>
        <p:nvPicPr>
          <p:cNvPr id="4" name="Содержимое 3" descr="S73R31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3340" y="974705"/>
            <a:ext cx="7800975" cy="520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6032"/>
            <a:ext cx="8596668" cy="877824"/>
          </a:xfrm>
        </p:spPr>
        <p:txBody>
          <a:bodyPr>
            <a:normAutofit/>
          </a:bodyPr>
          <a:lstStyle/>
          <a:p>
            <a:r>
              <a:rPr lang="ru-RU" dirty="0" smtClean="0"/>
              <a:t>       «Большие и маленькие мячи»</a:t>
            </a:r>
            <a:endParaRPr lang="ru-RU" dirty="0"/>
          </a:p>
        </p:txBody>
      </p:sp>
      <p:pic>
        <p:nvPicPr>
          <p:cNvPr id="1027" name="Picture 3" descr="C:\Users\user\Desktop\Фото по сенсорике\SDC12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6914" y="1318162"/>
            <a:ext cx="7338951" cy="47238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6992"/>
            <a:ext cx="8596668" cy="853440"/>
          </a:xfrm>
        </p:spPr>
        <p:txBody>
          <a:bodyPr>
            <a:normAutofit/>
          </a:bodyPr>
          <a:lstStyle/>
          <a:p>
            <a:r>
              <a:rPr lang="ru-RU" dirty="0" smtClean="0"/>
              <a:t>     «Большие и маленькие кубики»</a:t>
            </a:r>
            <a:endParaRPr lang="ru-RU" dirty="0"/>
          </a:p>
        </p:txBody>
      </p:sp>
      <p:pic>
        <p:nvPicPr>
          <p:cNvPr id="5122" name="Picture 2" descr="C:\Users\user\Desktop\Фото по сенсорике\SDC12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0043" y="1401288"/>
            <a:ext cx="6816436" cy="462886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2608"/>
            <a:ext cx="8596668" cy="963168"/>
          </a:xfrm>
        </p:spPr>
        <p:txBody>
          <a:bodyPr/>
          <a:lstStyle/>
          <a:p>
            <a:r>
              <a:rPr lang="ru-RU" dirty="0" smtClean="0"/>
              <a:t>« Большие и маленькие пирамидки»</a:t>
            </a:r>
            <a:endParaRPr lang="ru-RU" dirty="0"/>
          </a:p>
        </p:txBody>
      </p:sp>
      <p:pic>
        <p:nvPicPr>
          <p:cNvPr id="1026" name="Picture 2" descr="C:\Users\user\Desktop\Фото по сенсорике\SDC12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8785" y="1531918"/>
            <a:ext cx="7077694" cy="45601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0016"/>
          </a:xfrm>
        </p:spPr>
        <p:txBody>
          <a:bodyPr/>
          <a:lstStyle/>
          <a:p>
            <a:r>
              <a:rPr lang="ru-RU" dirty="0" smtClean="0"/>
              <a:t>Знания о цвете величине и форме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Знания о цвете величине и форме закрепляются, расширяются, когда мы проводим с детьми подвижные игры: «Разложи мячи в корзины», «Найди свой домик», «Разложи шарики в корзинки», «Ой кружок, кружок, кружок» – игра с флажками. </a:t>
            </a:r>
          </a:p>
          <a:p>
            <a:r>
              <a:rPr lang="ru-RU" sz="2400" dirty="0" smtClean="0"/>
              <a:t>Играя, дети легко и весело получают сенсорное развитие.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5901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Сенсорное развитие ребенка – это развитие его восприятия и формирования представлений о свойствах предметов и различных явлениях окружающего мира. Существуют следующие виды сенсорных ощущений: зрительные, слуховые, осязательные, обонятельные, вкусовые. В рамках сенсорного развития детей раннего возраста мы знакомим с такими свойствами предметов, и явлений, как цвет, форма, величина, количество, положение в пространстве.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3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2336"/>
            <a:ext cx="8596668" cy="902208"/>
          </a:xfrm>
        </p:spPr>
        <p:txBody>
          <a:bodyPr/>
          <a:lstStyle/>
          <a:p>
            <a:r>
              <a:rPr lang="ru-RU" dirty="0" smtClean="0"/>
              <a:t>         «Разложи мячи в корзины»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9430" y="1733798"/>
            <a:ext cx="5604214" cy="4453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4528"/>
            <a:ext cx="8596668" cy="816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«Собери шарики в корзинку»</a:t>
            </a:r>
            <a:endParaRPr lang="ru-RU" dirty="0"/>
          </a:p>
        </p:txBody>
      </p:sp>
      <p:pic>
        <p:nvPicPr>
          <p:cNvPr id="3074" name="Picture 2" descr="C:\Users\user\Desktop\Фото по сенсорике\SDC12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15688" y="1457181"/>
            <a:ext cx="6816437" cy="4640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224"/>
            <a:ext cx="8596668" cy="999744"/>
          </a:xfrm>
        </p:spPr>
        <p:txBody>
          <a:bodyPr/>
          <a:lstStyle/>
          <a:p>
            <a:pPr algn="ctr"/>
            <a:r>
              <a:rPr lang="ru-RU" dirty="0" smtClean="0"/>
              <a:t>            «Найди свой домик»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3169" y="1353787"/>
            <a:ext cx="7208322" cy="467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8596668" cy="829056"/>
          </a:xfrm>
        </p:spPr>
        <p:txBody>
          <a:bodyPr>
            <a:normAutofit/>
          </a:bodyPr>
          <a:lstStyle/>
          <a:p>
            <a:r>
              <a:rPr lang="ru-RU" dirty="0" smtClean="0"/>
              <a:t>        «Ой кружок, кружок, кружок»</a:t>
            </a:r>
            <a:endParaRPr lang="ru-RU" dirty="0"/>
          </a:p>
        </p:txBody>
      </p:sp>
      <p:pic>
        <p:nvPicPr>
          <p:cNvPr id="4098" name="Picture 2" descr="C:\Users\user\Desktop\Фото по сенсорике\SDC12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5683" y="1662545"/>
            <a:ext cx="6673933" cy="4524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75488"/>
            <a:ext cx="8596668" cy="585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Сотрудничество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60577"/>
            <a:ext cx="8596668" cy="44807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Главными воспитателями являются родители, поэтому мы стараемся сотрудничать с ними. В уголке для родителей оформили папку – передвижку : «О цвете в стихах». </a:t>
            </a:r>
          </a:p>
          <a:p>
            <a:r>
              <a:rPr lang="ru-RU" sz="2400" dirty="0" smtClean="0"/>
              <a:t>Провели консультации: «Сенсорное воспитание ребенка раннего возраста в семье»</a:t>
            </a:r>
          </a:p>
          <a:p>
            <a:r>
              <a:rPr lang="ru-RU" sz="2400" dirty="0" smtClean="0"/>
              <a:t>Рекомендации: «Учить цвета легко и весело»</a:t>
            </a:r>
          </a:p>
          <a:p>
            <a:r>
              <a:rPr lang="ru-RU" sz="2400" dirty="0" smtClean="0"/>
              <a:t>Беседы: «Играем дома»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792480"/>
          </a:xfrm>
        </p:spPr>
        <p:txBody>
          <a:bodyPr>
            <a:normAutofit/>
          </a:bodyPr>
          <a:lstStyle/>
          <a:p>
            <a:r>
              <a:rPr lang="ru-RU" dirty="0" smtClean="0"/>
              <a:t> Сотрудничество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72768"/>
            <a:ext cx="8596668" cy="476707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 помощью родителей пополнили сенсорный уголок. На развитие тактильных ощущений сшили : «Черепашку», «Сенсорные мешочки».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Обновили дидактические игры:  «Посади бабочку на цветок», «Подбери перышки петушку».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73707"/>
            <a:ext cx="8596668" cy="45992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Знакомство малышей с цветом мы начинаем с четырёх основных цветов: красного, жёлтого, зелёного и синего. Только после того, как дети научаться без труда узнавать и различать эти цвета, а также называть их, мы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знакомим их с белым, чёрным,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оранжевым и фиолетовым цветами. В уголке по </a:t>
            </a:r>
            <a:r>
              <a:rPr lang="ru-RU" sz="2800" dirty="0" err="1" smtClean="0">
                <a:solidFill>
                  <a:schemeClr val="tx1"/>
                </a:solidFill>
              </a:rPr>
              <a:t>сенсорике</a:t>
            </a:r>
            <a:r>
              <a:rPr lang="ru-RU" sz="2800" dirty="0" smtClean="0">
                <a:solidFill>
                  <a:schemeClr val="tx1"/>
                </a:solidFill>
              </a:rPr>
              <a:t> организовываем дидактические игры: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1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01718" y="329184"/>
            <a:ext cx="8596668" cy="475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«Подбери ключик к домику»</a:t>
            </a:r>
            <a:endParaRPr lang="ru-RU" dirty="0"/>
          </a:p>
        </p:txBody>
      </p:sp>
      <p:pic>
        <p:nvPicPr>
          <p:cNvPr id="5" name="Содержимое 13" descr="S73R30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14476" y="1171575"/>
            <a:ext cx="7358062" cy="514350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719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224"/>
            <a:ext cx="8596668" cy="633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«Посади бабочку на цветок»</a:t>
            </a:r>
            <a:endParaRPr lang="ru-RU" dirty="0"/>
          </a:p>
        </p:txBody>
      </p:sp>
      <p:pic>
        <p:nvPicPr>
          <p:cNvPr id="5" name="Содержимое 4" descr="S73R30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28700" y="961901"/>
            <a:ext cx="7843837" cy="551192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9184"/>
            <a:ext cx="8596668" cy="7802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«Ниточки для шариков»</a:t>
            </a:r>
            <a:endParaRPr lang="ru-RU" dirty="0"/>
          </a:p>
        </p:txBody>
      </p:sp>
      <p:pic>
        <p:nvPicPr>
          <p:cNvPr id="4" name="Содержимое 3" descr="S73R31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5360" y="1287971"/>
            <a:ext cx="7800975" cy="51244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0416"/>
            <a:ext cx="8596668" cy="6705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«Разложи мячи в корзины»</a:t>
            </a:r>
            <a:endParaRPr lang="ru-RU" dirty="0"/>
          </a:p>
        </p:txBody>
      </p:sp>
      <p:pic>
        <p:nvPicPr>
          <p:cNvPr id="4" name="Содержимое 3" descr="S73R30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57263" y="1085850"/>
            <a:ext cx="7886699" cy="53022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4528"/>
            <a:ext cx="8596668" cy="658368"/>
          </a:xfrm>
        </p:spPr>
        <p:txBody>
          <a:bodyPr>
            <a:normAutofit/>
          </a:bodyPr>
          <a:lstStyle/>
          <a:p>
            <a:r>
              <a:rPr lang="ru-RU" dirty="0" smtClean="0"/>
              <a:t>     «Подбери перышко для петушка»</a:t>
            </a:r>
            <a:endParaRPr lang="ru-RU" dirty="0"/>
          </a:p>
        </p:txBody>
      </p:sp>
      <p:pic>
        <p:nvPicPr>
          <p:cNvPr id="4" name="Содержимое 3" descr="S73R31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14412" y="1200150"/>
            <a:ext cx="7858125" cy="532923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81885"/>
            <a:ext cx="8588203" cy="155584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Знакомство с формой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38293" y="1345123"/>
            <a:ext cx="8596669" cy="4067033"/>
          </a:xfrm>
        </p:spPr>
        <p:txBody>
          <a:bodyPr/>
          <a:lstStyle/>
          <a:p>
            <a:pPr marL="0" lvl="1"/>
            <a:r>
              <a:rPr lang="ru-RU" sz="2800" dirty="0">
                <a:solidFill>
                  <a:schemeClr val="tx1"/>
                </a:solidFill>
              </a:rPr>
              <a:t>Начинаем </a:t>
            </a:r>
            <a:r>
              <a:rPr lang="ru-RU" sz="2800" dirty="0" smtClean="0">
                <a:solidFill>
                  <a:schemeClr val="tx1"/>
                </a:solidFill>
              </a:rPr>
              <a:t>знакомить дошкольников с простыми фигурами: </a:t>
            </a:r>
            <a:r>
              <a:rPr lang="ru-RU" sz="2800" dirty="0">
                <a:solidFill>
                  <a:schemeClr val="tx1"/>
                </a:solidFill>
              </a:rPr>
              <a:t>кругом и квадратом. Помогаем обвести </a:t>
            </a:r>
            <a:r>
              <a:rPr lang="ru-RU" sz="2800" dirty="0" smtClean="0">
                <a:solidFill>
                  <a:schemeClr val="tx1"/>
                </a:solidFill>
              </a:rPr>
              <a:t>контуры </a:t>
            </a:r>
            <a:r>
              <a:rPr lang="ru-RU" sz="2800" dirty="0">
                <a:solidFill>
                  <a:schemeClr val="tx1"/>
                </a:solidFill>
              </a:rPr>
              <a:t>фигур пальцем. Когда малыши усвоят эти формы, </a:t>
            </a:r>
            <a:r>
              <a:rPr lang="ru-RU" sz="2800" dirty="0" smtClean="0">
                <a:solidFill>
                  <a:schemeClr val="tx1"/>
                </a:solidFill>
              </a:rPr>
              <a:t>знакомим </a:t>
            </a:r>
            <a:r>
              <a:rPr lang="ru-RU" sz="2800" dirty="0">
                <a:solidFill>
                  <a:schemeClr val="tx1"/>
                </a:solidFill>
              </a:rPr>
              <a:t>с треугольником, прямоугольником и овалом. Параллельно даем представление об </a:t>
            </a:r>
            <a:r>
              <a:rPr lang="ru-RU" sz="2800" dirty="0" smtClean="0">
                <a:solidFill>
                  <a:schemeClr val="tx1"/>
                </a:solidFill>
              </a:rPr>
              <a:t>объемных </a:t>
            </a:r>
            <a:r>
              <a:rPr lang="ru-RU" sz="2800" dirty="0">
                <a:solidFill>
                  <a:schemeClr val="tx1"/>
                </a:solidFill>
              </a:rPr>
              <a:t>геометрических телах – шаре, кубе, кирпичике. В работе с детьми используем дидактические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75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516</Words>
  <Application>Microsoft Office PowerPoint</Application>
  <PresentationFormat>Произвольный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МАДОУ «Детский сад №41  присмотра и оздоровления»  Сенсорное развитие дошкольников в первой младшей группе</vt:lpstr>
      <vt:lpstr>Сенсорное развитие ребенка – это развитие его восприятия и формирования представлений о свойствах предметов и различных явлениях окружающего мира. Существуют следующие виды сенсорных ощущений: зрительные, слуховые, осязательные, обонятельные, вкусовые. В рамках сенсорного развития детей раннего возраста мы знакомим с такими свойствами предметов, и явлений, как цвет, форма, величина, количество, положение в пространстве.</vt:lpstr>
      <vt:lpstr>Знакомство малышей с цветом мы начинаем с четырёх основных цветов: красного, жёлтого, зелёного и синего. Только после того, как дети научаться без труда узнавать и различать эти цвета, а также называть их, мы  знакомим их с белым, чёрным, оранжевым и фиолетовым цветами. В уголке по сенсорике организовываем дидактические игры:</vt:lpstr>
      <vt:lpstr>           «Подбери ключик к домику»</vt:lpstr>
      <vt:lpstr>          «Посади бабочку на цветок»</vt:lpstr>
      <vt:lpstr>          «Ниточки для шариков»</vt:lpstr>
      <vt:lpstr>         «Разложи мячи в корзины»</vt:lpstr>
      <vt:lpstr>     «Подбери перышко для петушка»</vt:lpstr>
      <vt:lpstr>Знакомство с формой</vt:lpstr>
      <vt:lpstr>                        «Бусы»</vt:lpstr>
      <vt:lpstr>                    «Варежки»</vt:lpstr>
      <vt:lpstr>               «Собери картинку»</vt:lpstr>
      <vt:lpstr>    Знакомство с величиной:</vt:lpstr>
      <vt:lpstr>            « Веселые матрешки»</vt:lpstr>
      <vt:lpstr>                  «Неваляшки»</vt:lpstr>
      <vt:lpstr>       «Большие и маленькие мячи»</vt:lpstr>
      <vt:lpstr>     «Большие и маленькие кубики»</vt:lpstr>
      <vt:lpstr>« Большие и маленькие пирамидки»</vt:lpstr>
      <vt:lpstr>Знания о цвете величине и форме</vt:lpstr>
      <vt:lpstr>         «Разложи мячи в корзины»</vt:lpstr>
      <vt:lpstr>                    «Собери шарики в корзинку»</vt:lpstr>
      <vt:lpstr>            «Найди свой домик»</vt:lpstr>
      <vt:lpstr>        «Ой кружок, кружок, кружок»</vt:lpstr>
      <vt:lpstr>  Сотрудничество с родителями</vt:lpstr>
      <vt:lpstr> Сотрудничество с родителями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SVETA</cp:lastModifiedBy>
  <cp:revision>36</cp:revision>
  <dcterms:created xsi:type="dcterms:W3CDTF">2013-10-24T14:34:38Z</dcterms:created>
  <dcterms:modified xsi:type="dcterms:W3CDTF">2016-02-03T19:22:50Z</dcterms:modified>
</cp:coreProperties>
</file>