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Поставь  ударение!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Баловать, договор, завидно, каталог,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красивее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, премировать, хвоя, украинский, хозяева, щавель,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занята, свекла, торты, банты, звонит, пломбировать, апостроф, углубленный, эксперт.</a:t>
            </a:r>
            <a:endParaRPr lang="ru-RU" sz="4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Поставь  ударение!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2013-10-22T19:31:25Z</dcterms:modified>
</cp:coreProperties>
</file>