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activeX/activeX44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ppt/activeX/activeX46.xml" ContentType="application/vnd.ms-office.activeX+xml"/>
  <Override PartName="/ppt/activeX/activeX4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Override PartName="/ppt/activeX/activeX45.xml" ContentType="application/vnd.ms-office.activeX+xml"/>
  <Default Extension="bin" ContentType="application/vnd.ms-office.vbaPro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activeX/activeX43.xml" ContentType="application/vnd.ms-office.activeX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activeX/activeX8.xml" ContentType="application/vnd.ms-office.activeX+xml"/>
  <Override PartName="/ppt/activeX/activeX39.xml" ContentType="application/vnd.ms-office.activeX+xml"/>
  <Override PartName="/ppt/activeX/activeX48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06/relationships/vbaProject" Target="vbaProject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activeX/activeX1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16777215"/>
  <ax:ocxPr ax:name="ForeColor" ax:value="0"/>
  <ax:ocxPr ax:name="DisplayStyle" ax:value="5"/>
  <ax:ocxPr ax:name="Size" ax:value="4604;2011"/>
  <ax:ocxPr ax:name="Value" ax:value="0"/>
  <ax:ocxPr ax:name="Caption" ax:value="  1814 - 1841г.г."/>
  <ax:ocxPr ax:name="GroupName" ax:value="Slide1"/>
  <ax:ocxPr ax:name="FontName" ax:value="Arial"/>
  <ax:ocxPr ax:name="FontHeight" ax:value="285"/>
  <ax:ocxPr ax:name="FontCharSet" ax:value="204"/>
  <ax:ocxPr ax:name="FontPitchAndFamily" ax:value="2"/>
</ax:ocx>
</file>

<file path=ppt/activeX/activeX10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16777215"/>
  <ax:ocxPr ax:name="ForeColor" ax:value="0"/>
  <ax:ocxPr ax:name="DisplayStyle" ax:value="5"/>
  <ax:ocxPr ax:name="Size" ax:value="6006;2011"/>
  <ax:ocxPr ax:name="Value" ax:value="0"/>
  <ax:ocxPr ax:name="Caption" ax:value="    Тарханы"/>
  <ax:ocxPr ax:name="GroupName" ax:value="Slide4"/>
  <ax:ocxPr ax:name="FontName" ax:value="Arial"/>
  <ax:ocxPr ax:name="FontHeight" ax:value="285"/>
  <ax:ocxPr ax:name="FontCharSet" ax:value="204"/>
  <ax:ocxPr ax:name="FontPitchAndFamily" ax:value="2"/>
</ax:ocx>
</file>

<file path=ppt/activeX/activeX11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16777215"/>
  <ax:ocxPr ax:name="ForeColor" ax:value="0"/>
  <ax:ocxPr ax:name="DisplayStyle" ax:value="5"/>
  <ax:ocxPr ax:name="Size" ax:value="6403;2408"/>
  <ax:ocxPr ax:name="Value" ax:value="0"/>
  <ax:ocxPr ax:name="Caption" ax:value="    Питер"/>
  <ax:ocxPr ax:name="GroupName" ax:value="Slide4"/>
  <ax:ocxPr ax:name="FontName" ax:value="Arial"/>
  <ax:ocxPr ax:name="FontHeight" ax:value="285"/>
  <ax:ocxPr ax:name="FontCharSet" ax:value="204"/>
  <ax:ocxPr ax:name="FontPitchAndFamily" ax:value="2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Дальше"/>
  <ax:ocxPr ax:name="Size" ax:value="7197;2196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16777215"/>
  <ax:ocxPr ax:name="ForeColor" ax:value="0"/>
  <ax:ocxPr ax:name="DisplayStyle" ax:value="5"/>
  <ax:ocxPr ax:name="Size" ax:value="6006;1588"/>
  <ax:ocxPr ax:name="Value" ax:value="0"/>
  <ax:ocxPr ax:name="Caption" ax:value="Романтизм"/>
  <ax:ocxPr ax:name="GroupName" ax:value="Slide5"/>
  <ax:ocxPr ax:name="FontName" ax:value="Arial"/>
  <ax:ocxPr ax:name="FontHeight" ax:value="285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16777215"/>
  <ax:ocxPr ax:name="ForeColor" ax:value="0"/>
  <ax:ocxPr ax:name="DisplayStyle" ax:value="5"/>
  <ax:ocxPr ax:name="Size" ax:value="5398;1588"/>
  <ax:ocxPr ax:name="Value" ax:value="1"/>
  <ax:ocxPr ax:name="Caption" ax:value="Критический реализм"/>
  <ax:ocxPr ax:name="GroupName" ax:value="Slide5"/>
  <ax:ocxPr ax:name="FontName" ax:value="Arial"/>
  <ax:ocxPr ax:name="FontHeight" ax:value="285"/>
  <ax:ocxPr ax:name="FontCharSet" ax:value="204"/>
  <ax:ocxPr ax:name="FontPitchAndFamily" ax:value="2"/>
</ax:ocx>
</file>

<file path=ppt/activeX/activeX15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16777215"/>
  <ax:ocxPr ax:name="ForeColor" ax:value="0"/>
  <ax:ocxPr ax:name="DisplayStyle" ax:value="5"/>
  <ax:ocxPr ax:name="Size" ax:value="6006;1614"/>
  <ax:ocxPr ax:name="Value" ax:value="0"/>
  <ax:ocxPr ax:name="Caption" ax:value="Сентиментализм"/>
  <ax:ocxPr ax:name="GroupName" ax:value="Slide5"/>
  <ax:ocxPr ax:name="FontName" ax:value="Arial"/>
  <ax:ocxPr ax:name="FontHeight" ax:value="285"/>
  <ax:ocxPr ax:name="FontCharSet" ax:value="204"/>
  <ax:ocxPr ax:name="FontPitchAndFamily" ax:value="2"/>
</ax:ocx>
</file>

<file path=ppt/activeX/activeX16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16777215"/>
  <ax:ocxPr ax:name="ForeColor" ax:value="0"/>
  <ax:ocxPr ax:name="DisplayStyle" ax:value="5"/>
  <ax:ocxPr ax:name="Size" ax:value="5609;1614"/>
  <ax:ocxPr ax:name="Value" ax:value="0"/>
  <ax:ocxPr ax:name="Caption" ax:value="Классицизм"/>
  <ax:ocxPr ax:name="GroupName" ax:value="Slide5"/>
  <ax:ocxPr ax:name="FontName" ax:value="Arial"/>
  <ax:ocxPr ax:name="FontHeight" ax:value="285"/>
  <ax:ocxPr ax:name="FontCharSet" ax:value="204"/>
  <ax:ocxPr ax:name="FontPitchAndFamily" ax:value="2"/>
</ax:ocx>
</file>

<file path=ppt/activeX/activeX17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16777215"/>
  <ax:ocxPr ax:name="ForeColor" ax:value="0"/>
  <ax:ocxPr ax:name="DisplayStyle" ax:value="5"/>
  <ax:ocxPr ax:name="Size" ax:value="7594;1799"/>
  <ax:ocxPr ax:name="Value" ax:value="0"/>
  <ax:ocxPr ax:name="Caption" ax:value="Просветительский  реализм"/>
  <ax:ocxPr ax:name="GroupName" ax:value="Slide5"/>
  <ax:ocxPr ax:name="FontName" ax:value="Arial"/>
  <ax:ocxPr ax:name="FontHeight" ax:value="285"/>
  <ax:ocxPr ax:name="FontCharSet" ax:value="204"/>
  <ax:ocxPr ax:name="FontPitchAndFamily" ax:value="2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Дальше"/>
  <ax:ocxPr ax:name="Size" ax:value="7594;2196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16777215"/>
  <ax:ocxPr ax:name="ForeColor" ax:value="0"/>
  <ax:ocxPr ax:name="DisplayStyle" ax:value="5"/>
  <ax:ocxPr ax:name="Size" ax:value="13600;2408"/>
  <ax:ocxPr ax:name="Value" ax:value="0"/>
  <ax:ocxPr ax:name="Caption" ax:value="Характеры и ситуации, взятые автором из реальности действительности и определённым образом преображённые в системе данного художественного мира."/>
  <ax:ocxPr ax:name="GroupName" ax:value="Slide6"/>
  <ax:ocxPr ax:name="FontName" ax:value="Arial"/>
  <ax:ocxPr ax:name="FontHeight" ax:value="285"/>
  <ax:ocxPr ax:name="FontCharSet" ax:value="204"/>
  <ax:ocxPr ax:name="FontPitchAndFamily" ax:value="2"/>
</ax:ocx>
</file>

<file path=ppt/activeX/activeX2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16777215"/>
  <ax:ocxPr ax:name="ForeColor" ax:value="0"/>
  <ax:ocxPr ax:name="DisplayStyle" ax:value="5"/>
  <ax:ocxPr ax:name="Size" ax:value="4789;1799"/>
  <ax:ocxPr ax:name="Value" ax:value="1"/>
  <ax:ocxPr ax:name="Caption" ax:value="1824 - 1849 г.г."/>
  <ax:ocxPr ax:name="GroupName" ax:value="Slide1"/>
  <ax:ocxPr ax:name="FontName" ax:value="Arial"/>
  <ax:ocxPr ax:name="FontHeight" ax:value="285"/>
  <ax:ocxPr ax:name="FontCharSet" ax:value="204"/>
  <ax:ocxPr ax:name="FontPitchAndFamily" ax:value="2"/>
</ax:ocx>
</file>

<file path=ppt/activeX/activeX20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16777215"/>
  <ax:ocxPr ax:name="ForeColor" ax:value="0"/>
  <ax:ocxPr ax:name="DisplayStyle" ax:value="5"/>
  <ax:ocxPr ax:name="Size" ax:value="13203;2408"/>
  <ax:ocxPr ax:name="Value" ax:value="0"/>
  <ax:ocxPr ax:name="Caption" ax:value="Основные эпизоды событийного ряда литературного произведения, в их художественной последовательности, предусмотренной композицией данного произведения"/>
  <ax:ocxPr ax:name="GroupName" ax:value="Slide6"/>
  <ax:ocxPr ax:name="FontName" ax:value="Arial"/>
  <ax:ocxPr ax:name="FontHeight" ax:value="285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16777215"/>
  <ax:ocxPr ax:name="ForeColor" ax:value="0"/>
  <ax:ocxPr ax:name="DisplayStyle" ax:value="5"/>
  <ax:ocxPr ax:name="Size" ax:value="13203;2593"/>
  <ax:ocxPr ax:name="Value" ax:value="0"/>
  <ax:ocxPr ax:name="Caption" ax:value="Главная обобщающая мысль литературного произведения, основная проблема, поставленная в нём писателем"/>
  <ax:ocxPr ax:name="GroupName" ax:value="Slide6"/>
  <ax:ocxPr ax:name="FontName" ax:value="Arial"/>
  <ax:ocxPr ax:name="FontHeight" ax:value="285"/>
  <ax:ocxPr ax:name="FontCharSet" ax:value="204"/>
  <ax:ocxPr ax:name="FontPitchAndFamily" ax:value="2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Дальше"/>
  <ax:ocxPr ax:name="Size" ax:value="6985;1799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16777215"/>
  <ax:ocxPr ax:name="ForeColor" ax:value="0"/>
  <ax:ocxPr ax:name="DisplayStyle" ax:value="5"/>
  <ax:ocxPr ax:name="Size" ax:value="13388;2805"/>
  <ax:ocxPr ax:name="Value" ax:value="0"/>
  <ax:ocxPr ax:name="Caption" ax:value="Изображение социально - типической личности дворянского круга после поражения восстания декабристов, анализ современного общества и психологии"/>
  <ax:ocxPr ax:name="GroupName" ax:value="Slide7"/>
  <ax:ocxPr ax:name="FontName" ax:value="Arial"/>
  <ax:ocxPr ax:name="FontHeight" ax:value="285"/>
  <ax:ocxPr ax:name="FontCharSet" ax:value="204"/>
  <ax:ocxPr ax:name="FontPitchAndFamily" ax:value="2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Дальше"/>
  <ax:ocxPr ax:name="Size" ax:value="6985;2011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16777215"/>
  <ax:ocxPr ax:name="ForeColor" ax:value="0"/>
  <ax:ocxPr ax:name="DisplayStyle" ax:value="5"/>
  <ax:ocxPr ax:name="Size" ax:value="13388;2408"/>
  <ax:ocxPr ax:name="Value" ax:value="0"/>
  <ax:ocxPr ax:name="Caption" ax:value="Осуждение типической личности дворянского круга и породившей её социальной среды."/>
  <ax:ocxPr ax:name="GroupName" ax:value="Slide7"/>
  <ax:ocxPr ax:name="FontName" ax:value="Arial"/>
  <ax:ocxPr ax:name="FontHeight" ax:value="285"/>
  <ax:ocxPr ax:name="FontCharSet" ax:value="204"/>
  <ax:ocxPr ax:name="FontPitchAndFamily" ax:value="2"/>
</ax:ocx>
</file>

<file path=ppt/activeX/activeX26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16777215"/>
  <ax:ocxPr ax:name="ForeColor" ax:value="0"/>
  <ax:ocxPr ax:name="DisplayStyle" ax:value="5"/>
  <ax:ocxPr ax:name="Size" ax:value="7408;1799"/>
  <ax:ocxPr ax:name="Value" ax:value="0"/>
  <ax:ocxPr ax:name="Caption" ax:value=" Печорин"/>
  <ax:ocxPr ax:name="GroupName" ax:value="Slide8"/>
  <ax:ocxPr ax:name="FontName" ax:value="Arial"/>
  <ax:ocxPr ax:name="FontHeight" ax:value="285"/>
  <ax:ocxPr ax:name="FontCharSet" ax:value="204"/>
  <ax:ocxPr ax:name="FontPitchAndFamily" ax:value="2"/>
</ax:ocx>
</file>

<file path=ppt/activeX/activeX27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16777215"/>
  <ax:ocxPr ax:name="ForeColor" ax:value="0"/>
  <ax:ocxPr ax:name="DisplayStyle" ax:value="5"/>
  <ax:ocxPr ax:name="Size" ax:value="6191;1614"/>
  <ax:ocxPr ax:name="Value" ax:value="0"/>
  <ax:ocxPr ax:name="Caption" ax:value="      Онегин"/>
  <ax:ocxPr ax:name="GroupName" ax:value="Slide8"/>
  <ax:ocxPr ax:name="FontName" ax:value="Arial"/>
  <ax:ocxPr ax:name="FontHeight" ax:value="285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16777215"/>
  <ax:ocxPr ax:name="ForeColor" ax:value="0"/>
  <ax:ocxPr ax:name="DisplayStyle" ax:value="5"/>
  <ax:ocxPr ax:name="Size" ax:value="7197;1799"/>
  <ax:ocxPr ax:name="Value" ax:value="0"/>
  <ax:ocxPr ax:name="Caption" ax:value="  Доктор Вернер"/>
  <ax:ocxPr ax:name="GroupName" ax:value="Slide8"/>
  <ax:ocxPr ax:name="FontName" ax:value="Arial"/>
  <ax:ocxPr ax:name="FontHeight" ax:value="285"/>
  <ax:ocxPr ax:name="FontCharSet" ax:value="204"/>
  <ax:ocxPr ax:name="FontPitchAndFamily" ax:value="2"/>
</ax:ocx>
</file>

<file path=ppt/activeX/activeX29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16777215"/>
  <ax:ocxPr ax:name="ForeColor" ax:value="0"/>
  <ax:ocxPr ax:name="DisplayStyle" ax:value="5"/>
  <ax:ocxPr ax:name="Size" ax:value="5609;1799"/>
  <ax:ocxPr ax:name="Value" ax:value="0"/>
  <ax:ocxPr ax:name="Caption" ax:value="   Грушницкий"/>
  <ax:ocxPr ax:name="GroupName" ax:value="Slide8"/>
  <ax:ocxPr ax:name="FontName" ax:value="Arial"/>
  <ax:ocxPr ax:name="FontHeight" ax:value="285"/>
  <ax:ocxPr ax:name="FontCharSet" ax:value="204"/>
  <ax:ocxPr ax:name="FontPitchAndFamily" ax:value="2"/>
</ax:ocx>
</file>

<file path=ppt/activeX/activeX3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16777215"/>
  <ax:ocxPr ax:name="ForeColor" ax:value="0"/>
  <ax:ocxPr ax:name="DisplayStyle" ax:value="5"/>
  <ax:ocxPr ax:name="Size" ax:value="4207;1799"/>
  <ax:ocxPr ax:name="Value" ax:value="0"/>
  <ax:ocxPr ax:name="Caption" ax:value="1812 - 1837 г.г."/>
  <ax:ocxPr ax:name="GroupName" ax:value="Slide1"/>
  <ax:ocxPr ax:name="FontName" ax:value="Arial"/>
  <ax:ocxPr ax:name="FontHeight" ax:value="285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Дальше"/>
  <ax:ocxPr ax:name="Size" ax:value="6985;2011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16777215"/>
  <ax:ocxPr ax:name="ForeColor" ax:value="0"/>
  <ax:ocxPr ax:name="DisplayStyle" ax:value="5"/>
  <ax:ocxPr ax:name="Size" ax:value="12806;1191"/>
  <ax:ocxPr ax:name="Value" ax:value="0"/>
  <ax:ocxPr ax:name="Caption" ax:value="В конфликте его с окружающими"/>
  <ax:ocxPr ax:name="GroupName" ax:value="Slide9"/>
  <ax:ocxPr ax:name="FontName" ax:value="Arial"/>
  <ax:ocxPr ax:name="FontHeight" ax:value="285"/>
  <ax:ocxPr ax:name="FontCharSet" ax:value="204"/>
  <ax:ocxPr ax:name="FontPitchAndFamily" ax:value="2"/>
</ax:ocx>
</file>

<file path=ppt/activeX/activeX32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16777215"/>
  <ax:ocxPr ax:name="ForeColor" ax:value="0"/>
  <ax:ocxPr ax:name="DisplayStyle" ax:value="5"/>
  <ax:ocxPr ax:name="Size" ax:value="13811;3201"/>
  <ax:ocxPr ax:name="Value" ax:value="0"/>
  <ax:ocxPr ax:name="Caption" ax:value="В неудовлетворённости окружающей действительностью и свойственным ему индивидуализмом и скептицизмом. В ясном понимании им своей противоречивости &quot; между глубокостию натуры и жалкостию действий"/>
  <ax:ocxPr ax:name="GroupName" ax:value="Slide9"/>
  <ax:ocxPr ax:name="FontName" ax:value="Arial"/>
  <ax:ocxPr ax:name="FontHeight" ax:value="285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16777215"/>
  <ax:ocxPr ax:name="ForeColor" ax:value="0"/>
  <ax:ocxPr ax:name="DisplayStyle" ax:value="5"/>
  <ax:ocxPr ax:name="Size" ax:value="13600;1799"/>
  <ax:ocxPr ax:name="Value" ax:value="0"/>
  <ax:ocxPr ax:name="Caption" ax:value="В безразличии ко всему, что его окружает: людям, событиям."/>
  <ax:ocxPr ax:name="GroupName" ax:value="Slide9"/>
  <ax:ocxPr ax:name="FontName" ax:value="Arial"/>
  <ax:ocxPr ax:name="FontHeight" ax:value="285"/>
  <ax:ocxPr ax:name="FontCharSet" ax:value="204"/>
  <ax:ocxPr ax:name="FontPitchAndFamily" ax:value="2"/>
</ax:ocx>
</file>

<file path=ppt/activeX/activeX34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16777215"/>
  <ax:ocxPr ax:name="ForeColor" ax:value="0"/>
  <ax:ocxPr ax:name="DisplayStyle" ax:value="5"/>
  <ax:ocxPr ax:name="Size" ax:value="10001;1402"/>
  <ax:ocxPr ax:name="Value" ax:value="0"/>
  <ax:ocxPr ax:name="Caption" ax:value="В эгоистичности"/>
  <ax:ocxPr ax:name="GroupName" ax:value="Slide9"/>
  <ax:ocxPr ax:name="FontName" ax:value="Arial"/>
  <ax:ocxPr ax:name="FontHeight" ax:value="285"/>
  <ax:ocxPr ax:name="FontCharSet" ax:value="204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Дальше"/>
  <ax:ocxPr ax:name="Size" ax:value="7408;1799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16777215"/>
  <ax:ocxPr ax:name="ForeColor" ax:value="0"/>
  <ax:ocxPr ax:name="DisplayStyle" ax:value="5"/>
  <ax:ocxPr ax:name="Size" ax:value="8599;1614"/>
  <ax:ocxPr ax:name="Value" ax:value="0"/>
  <ax:ocxPr ax:name="Caption" ax:value="Максим Максимович"/>
  <ax:ocxPr ax:name="GroupName" ax:value="Slide10"/>
  <ax:ocxPr ax:name="FontName" ax:value="Arial"/>
  <ax:ocxPr ax:name="FontHeight" ax:value="285"/>
  <ax:ocxPr ax:name="FontCharSet" ax:value="204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16777215"/>
  <ax:ocxPr ax:name="ForeColor" ax:value="0"/>
  <ax:ocxPr ax:name="DisplayStyle" ax:value="5"/>
  <ax:ocxPr ax:name="Size" ax:value="8414;1402"/>
  <ax:ocxPr ax:name="Value" ax:value="0"/>
  <ax:ocxPr ax:name="Caption" ax:value="Григорий Александрович"/>
  <ax:ocxPr ax:name="GroupName" ax:value="Slide10"/>
  <ax:ocxPr ax:name="FontName" ax:value="Arial"/>
  <ax:ocxPr ax:name="FontHeight" ax:value="285"/>
  <ax:ocxPr ax:name="FontCharSet" ax:value="204"/>
  <ax:ocxPr ax:name="FontPitchAndFamily" ax:value="2"/>
</ax:ocx>
</file>

<file path=ppt/activeX/activeX38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16777215"/>
  <ax:ocxPr ax:name="ForeColor" ax:value="0"/>
  <ax:ocxPr ax:name="DisplayStyle" ax:value="5"/>
  <ax:ocxPr ax:name="Size" ax:value="8414;1402"/>
  <ax:ocxPr ax:name="Value" ax:value="0"/>
  <ax:ocxPr ax:name="Caption" ax:value="Сергей Александрович"/>
  <ax:ocxPr ax:name="GroupName" ax:value="Slide10"/>
  <ax:ocxPr ax:name="FontName" ax:value="Arial"/>
  <ax:ocxPr ax:name="FontHeight" ax:value="285"/>
  <ax:ocxPr ax:name="FontCharSet" ax:value="204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16777215"/>
  <ax:ocxPr ax:name="ForeColor" ax:value="0"/>
  <ax:ocxPr ax:name="DisplayStyle" ax:value="5"/>
  <ax:ocxPr ax:name="Size" ax:value="8414;1614"/>
  <ax:ocxPr ax:name="Value" ax:value="0"/>
  <ax:ocxPr ax:name="Caption" ax:value="Александр Григорьевич"/>
  <ax:ocxPr ax:name="GroupName" ax:value="Slide10"/>
  <ax:ocxPr ax:name="FontName" ax:value="Arial"/>
  <ax:ocxPr ax:name="FontHeight" ax:value="285"/>
  <ax:ocxPr ax:name="FontCharSet" ax:value="204"/>
  <ax:ocxPr ax:name="FontPitchAndFamily" ax:value="2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Дальше"/>
  <ax:ocxPr ax:name="Size" ax:value="5398;1799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Дальше"/>
  <ax:ocxPr ax:name="Size" ax:value="6588;1614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41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16777215"/>
  <ax:ocxPr ax:name="ForeColor" ax:value="0"/>
  <ax:ocxPr ax:name="DisplayStyle" ax:value="5"/>
  <ax:ocxPr ax:name="Size" ax:value="8996;1614"/>
  <ax:ocxPr ax:name="Value" ax:value="0"/>
  <ax:ocxPr ax:name="Caption" ax:value=" &quot; Фаталист&quot;"/>
  <ax:ocxPr ax:name="GroupName" ax:value="Slide11"/>
  <ax:ocxPr ax:name="FontName" ax:value="Arial"/>
  <ax:ocxPr ax:name="FontHeight" ax:value="285"/>
  <ax:ocxPr ax:name="FontCharSet" ax:value="204"/>
  <ax:ocxPr ax:name="FontPitchAndFamily" ax:value="2"/>
</ax:ocx>
</file>

<file path=ppt/activeX/activeX42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16777215"/>
  <ax:ocxPr ax:name="ForeColor" ax:value="0"/>
  <ax:ocxPr ax:name="DisplayStyle" ax:value="5"/>
  <ax:ocxPr ax:name="Size" ax:value="9393;1402"/>
  <ax:ocxPr ax:name="Value" ax:value="0"/>
  <ax:ocxPr ax:name="Caption" ax:value="   &quot; Бэлла&quot;"/>
  <ax:ocxPr ax:name="GroupName" ax:value="Slide11"/>
  <ax:ocxPr ax:name="FontName" ax:value="Arial"/>
  <ax:ocxPr ax:name="FontHeight" ax:value="285"/>
  <ax:ocxPr ax:name="FontCharSet" ax:value="204"/>
  <ax:ocxPr ax:name="FontPitchAndFamily" ax:value="2"/>
</ax:ocx>
</file>

<file path=ppt/activeX/activeX43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16777215"/>
  <ax:ocxPr ax:name="ForeColor" ax:value="0"/>
  <ax:ocxPr ax:name="DisplayStyle" ax:value="5"/>
  <ax:ocxPr ax:name="Size" ax:value="9208;1614"/>
  <ax:ocxPr ax:name="Value" ax:value="0"/>
  <ax:ocxPr ax:name="Caption" ax:value="&quot; Максим Максимыч&quot;"/>
  <ax:ocxPr ax:name="GroupName" ax:value="Slide11"/>
  <ax:ocxPr ax:name="FontName" ax:value="Arial"/>
  <ax:ocxPr ax:name="FontHeight" ax:value="285"/>
  <ax:ocxPr ax:name="FontCharSet" ax:value="204"/>
  <ax:ocxPr ax:name="FontPitchAndFamily" ax:value="2"/>
</ax:ocx>
</file>

<file path=ppt/activeX/activeX44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Дальше"/>
  <ax:ocxPr ax:name="Size" ax:value="7011;1614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45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результаты"/>
  <ax:ocxPr ax:name="Size" ax:value="10795;2011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46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Size" ax:value="5398;794"/>
  <ax:ocxPr ax:name="FontName" ax:value="Arial"/>
  <ax:ocxPr ax:name="FontHeight" ax:value="285"/>
  <ax:ocxPr ax:name="FontCharSet" ax:value="204"/>
  <ax:ocxPr ax:name="FontPitchAndFamily" ax:value="2"/>
</ax:ocx>
</file>

<file path=ppt/activeX/activeX47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Size" ax:value="5186;794"/>
  <ax:ocxPr ax:name="FontName" ax:value="Arial"/>
  <ax:ocxPr ax:name="FontHeight" ax:value="285"/>
  <ax:ocxPr ax:name="FontCharSet" ax:value="204"/>
  <ax:ocxPr ax:name="FontPitchAndFamily" ax:value="2"/>
</ax:ocx>
</file>

<file path=ppt/activeX/activeX48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дальше"/>
  <ax:ocxPr ax:name="Size" ax:value="6403;1799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Дальше"/>
  <ax:ocxPr ax:name="Size" ax:value="5186;1799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16777215"/>
  <ax:ocxPr ax:name="ForeColor" ax:value="0"/>
  <ax:ocxPr ax:name="DisplayStyle" ax:value="5"/>
  <ax:ocxPr ax:name="Size" ax:value="16007;3201"/>
  <ax:ocxPr ax:name="Value" ax:value="0"/>
  <ax:ocxPr ax:name="Caption" ax:value="один из тропов, заключающийся в намеренном неправдоподобном художественном преуменьшении, эмоциональновоздействующем на читателя."/>
  <ax:ocxPr ax:name="GroupName" ax:value="Slide3"/>
  <ax:ocxPr ax:name="FontName" ax:value="Arial"/>
  <ax:ocxPr ax:name="FontHeight" ax:value="285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16777215"/>
  <ax:ocxPr ax:name="ForeColor" ax:value="0"/>
  <ax:ocxPr ax:name="DisplayStyle" ax:value="5"/>
  <ax:ocxPr ax:name="Size" ax:value="16007;2593"/>
  <ax:ocxPr ax:name="Value" ax:value="0"/>
  <ax:ocxPr ax:name="Caption" ax:value="Изображение неодушевлённых или абстрактных предметов, при котором они наделяются свойствами живых существ"/>
  <ax:ocxPr ax:name="GroupName" ax:value="Slide3"/>
  <ax:ocxPr ax:name="FontName" ax:value="Arial"/>
  <ax:ocxPr ax:name="FontHeight" ax:value="285"/>
  <ax:ocxPr ax:name="FontCharSet" ax:value="204"/>
  <ax:ocxPr ax:name="FontPitchAndFamily" ax:value="2"/>
</ax:ocx>
</file>

<file path=ppt/activeX/activeX8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16777215"/>
  <ax:ocxPr ax:name="ForeColor" ax:value="0"/>
  <ax:ocxPr ax:name="DisplayStyle" ax:value="5"/>
  <ax:ocxPr ax:name="Size" ax:value="15796;2593"/>
  <ax:ocxPr ax:name="Value" ax:value="0"/>
  <ax:ocxPr ax:name="Caption" ax:value="Один из тропов, художественное преувеличение, усиливающее какие - либо качества или результаты поступков и эмоционально воздействующие на читателя."/>
  <ax:ocxPr ax:name="GroupName" ax:value="Slide3"/>
  <ax:ocxPr ax:name="FontName" ax:value="Arial"/>
  <ax:ocxPr ax:name="FontHeight" ax:value="285"/>
  <ax:ocxPr ax:name="FontCharSet" ax:value="204"/>
  <ax:ocxPr ax:name="FontPitchAndFamily" ax:value="2"/>
</ax:ocx>
</file>

<file path=ppt/activeX/activeX9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16777215"/>
  <ax:ocxPr ax:name="ForeColor" ax:value="0"/>
  <ax:ocxPr ax:name="DisplayStyle" ax:value="5"/>
  <ax:ocxPr ax:name="Size" ax:value="4604;2196"/>
  <ax:ocxPr ax:name="Value" ax:value="0"/>
  <ax:ocxPr ax:name="Caption" ax:value="    Москва"/>
  <ax:ocxPr ax:name="GroupName" ax:value="Slide4"/>
  <ax:ocxPr ax:name="FontName" ax:value="Arial"/>
  <ax:ocxPr ax:name="FontHeight" ax:value="285"/>
  <ax:ocxPr ax:name="FontCharSet" ax:value="204"/>
  <ax:ocxPr ax:name="FontPitchAndFamily" ax:value="2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5E291E1-008E-4E83-8496-1783336E8FD5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7666673-EF72-40A1-8820-816D7E10F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291E1-008E-4E83-8496-1783336E8FD5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6673-EF72-40A1-8820-816D7E10F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5E291E1-008E-4E83-8496-1783336E8FD5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666673-EF72-40A1-8820-816D7E10F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291E1-008E-4E83-8496-1783336E8FD5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6673-EF72-40A1-8820-816D7E10F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5E291E1-008E-4E83-8496-1783336E8FD5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7666673-EF72-40A1-8820-816D7E10F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291E1-008E-4E83-8496-1783336E8FD5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6673-EF72-40A1-8820-816D7E10F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291E1-008E-4E83-8496-1783336E8FD5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6673-EF72-40A1-8820-816D7E10F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291E1-008E-4E83-8496-1783336E8FD5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6673-EF72-40A1-8820-816D7E10F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5E291E1-008E-4E83-8496-1783336E8FD5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6673-EF72-40A1-8820-816D7E10F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291E1-008E-4E83-8496-1783336E8FD5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6673-EF72-40A1-8820-816D7E10F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291E1-008E-4E83-8496-1783336E8FD5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6673-EF72-40A1-8820-816D7E10F7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5E291E1-008E-4E83-8496-1783336E8FD5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7666673-EF72-40A1-8820-816D7E10F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7.xml"/><Relationship Id="rId7" Type="http://schemas.openxmlformats.org/officeDocument/2006/relationships/slideLayout" Target="../slideLayouts/slideLayout1.xml"/><Relationship Id="rId2" Type="http://schemas.openxmlformats.org/officeDocument/2006/relationships/control" Target="../activeX/activeX36.xml"/><Relationship Id="rId1" Type="http://schemas.openxmlformats.org/officeDocument/2006/relationships/vmlDrawing" Target="../drawings/vmlDrawing9.vml"/><Relationship Id="rId6" Type="http://schemas.openxmlformats.org/officeDocument/2006/relationships/control" Target="../activeX/activeX40.xml"/><Relationship Id="rId5" Type="http://schemas.openxmlformats.org/officeDocument/2006/relationships/control" Target="../activeX/activeX39.xml"/><Relationship Id="rId4" Type="http://schemas.openxmlformats.org/officeDocument/2006/relationships/control" Target="../activeX/activeX3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42.xml"/><Relationship Id="rId2" Type="http://schemas.openxmlformats.org/officeDocument/2006/relationships/control" Target="../activeX/activeX41.xml"/><Relationship Id="rId1" Type="http://schemas.openxmlformats.org/officeDocument/2006/relationships/vmlDrawing" Target="../drawings/vmlDrawing10.vml"/><Relationship Id="rId6" Type="http://schemas.openxmlformats.org/officeDocument/2006/relationships/slideLayout" Target="../slideLayouts/slideLayout1.xml"/><Relationship Id="rId5" Type="http://schemas.openxmlformats.org/officeDocument/2006/relationships/control" Target="../activeX/activeX44.xml"/><Relationship Id="rId4" Type="http://schemas.openxmlformats.org/officeDocument/2006/relationships/control" Target="../activeX/activeX4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46.xml"/><Relationship Id="rId2" Type="http://schemas.openxmlformats.org/officeDocument/2006/relationships/control" Target="../activeX/activeX45.xml"/><Relationship Id="rId1" Type="http://schemas.openxmlformats.org/officeDocument/2006/relationships/vmlDrawing" Target="../drawings/vmlDrawing11.vml"/><Relationship Id="rId6" Type="http://schemas.openxmlformats.org/officeDocument/2006/relationships/slideLayout" Target="../slideLayouts/slideLayout1.xml"/><Relationship Id="rId5" Type="http://schemas.openxmlformats.org/officeDocument/2006/relationships/control" Target="../activeX/activeX48.xml"/><Relationship Id="rId4" Type="http://schemas.openxmlformats.org/officeDocument/2006/relationships/control" Target="../activeX/activeX4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.xml"/><Relationship Id="rId5" Type="http://schemas.openxmlformats.org/officeDocument/2006/relationships/control" Target="../activeX/activeX4.xml"/><Relationship Id="rId4" Type="http://schemas.openxmlformats.org/officeDocument/2006/relationships/control" Target="../activeX/activeX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6.xml"/><Relationship Id="rId7" Type="http://schemas.openxmlformats.org/officeDocument/2006/relationships/image" Target="../media/image11.jpeg"/><Relationship Id="rId2" Type="http://schemas.openxmlformats.org/officeDocument/2006/relationships/control" Target="../activeX/activeX5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.xml"/><Relationship Id="rId5" Type="http://schemas.openxmlformats.org/officeDocument/2006/relationships/control" Target="../activeX/activeX8.xml"/><Relationship Id="rId4" Type="http://schemas.openxmlformats.org/officeDocument/2006/relationships/control" Target="../activeX/activeX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0.xml"/><Relationship Id="rId7" Type="http://schemas.openxmlformats.org/officeDocument/2006/relationships/image" Target="../media/image16.png"/><Relationship Id="rId2" Type="http://schemas.openxmlformats.org/officeDocument/2006/relationships/control" Target="../activeX/activeX9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.xml"/><Relationship Id="rId5" Type="http://schemas.openxmlformats.org/officeDocument/2006/relationships/control" Target="../activeX/activeX12.xml"/><Relationship Id="rId4" Type="http://schemas.openxmlformats.org/officeDocument/2006/relationships/control" Target="../activeX/activeX1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control" Target="../activeX/activeX14.xml"/><Relationship Id="rId7" Type="http://schemas.openxmlformats.org/officeDocument/2006/relationships/control" Target="../activeX/activeX18.xml"/><Relationship Id="rId2" Type="http://schemas.openxmlformats.org/officeDocument/2006/relationships/control" Target="../activeX/activeX13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17.xml"/><Relationship Id="rId5" Type="http://schemas.openxmlformats.org/officeDocument/2006/relationships/control" Target="../activeX/activeX16.xml"/><Relationship Id="rId4" Type="http://schemas.openxmlformats.org/officeDocument/2006/relationships/control" Target="../activeX/activeX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0.xml"/><Relationship Id="rId7" Type="http://schemas.openxmlformats.org/officeDocument/2006/relationships/image" Target="../media/image27.png"/><Relationship Id="rId2" Type="http://schemas.openxmlformats.org/officeDocument/2006/relationships/control" Target="../activeX/activeX19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.xml"/><Relationship Id="rId5" Type="http://schemas.openxmlformats.org/officeDocument/2006/relationships/control" Target="../activeX/activeX22.xml"/><Relationship Id="rId4" Type="http://schemas.openxmlformats.org/officeDocument/2006/relationships/control" Target="../activeX/activeX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4.xml"/><Relationship Id="rId2" Type="http://schemas.openxmlformats.org/officeDocument/2006/relationships/control" Target="../activeX/activeX23.xml"/><Relationship Id="rId1" Type="http://schemas.openxmlformats.org/officeDocument/2006/relationships/vmlDrawing" Target="../drawings/vmlDrawing6.vml"/><Relationship Id="rId5" Type="http://schemas.openxmlformats.org/officeDocument/2006/relationships/slideLayout" Target="../slideLayouts/slideLayout1.xml"/><Relationship Id="rId4" Type="http://schemas.openxmlformats.org/officeDocument/2006/relationships/control" Target="../activeX/activeX2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control" Target="../activeX/activeX27.xml"/><Relationship Id="rId7" Type="http://schemas.openxmlformats.org/officeDocument/2006/relationships/slideLayout" Target="../slideLayouts/slideLayout1.xml"/><Relationship Id="rId2" Type="http://schemas.openxmlformats.org/officeDocument/2006/relationships/control" Target="../activeX/activeX26.xml"/><Relationship Id="rId1" Type="http://schemas.openxmlformats.org/officeDocument/2006/relationships/vmlDrawing" Target="../drawings/vmlDrawing7.vml"/><Relationship Id="rId6" Type="http://schemas.openxmlformats.org/officeDocument/2006/relationships/control" Target="../activeX/activeX30.xml"/><Relationship Id="rId5" Type="http://schemas.openxmlformats.org/officeDocument/2006/relationships/control" Target="../activeX/activeX29.xml"/><Relationship Id="rId4" Type="http://schemas.openxmlformats.org/officeDocument/2006/relationships/control" Target="../activeX/activeX2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2.xml"/><Relationship Id="rId7" Type="http://schemas.openxmlformats.org/officeDocument/2006/relationships/slideLayout" Target="../slideLayouts/slideLayout1.xml"/><Relationship Id="rId2" Type="http://schemas.openxmlformats.org/officeDocument/2006/relationships/control" Target="../activeX/activeX31.xml"/><Relationship Id="rId1" Type="http://schemas.openxmlformats.org/officeDocument/2006/relationships/vmlDrawing" Target="../drawings/vmlDrawing8.vml"/><Relationship Id="rId6" Type="http://schemas.openxmlformats.org/officeDocument/2006/relationships/control" Target="../activeX/activeX35.xml"/><Relationship Id="rId5" Type="http://schemas.openxmlformats.org/officeDocument/2006/relationships/control" Target="../activeX/activeX34.xml"/><Relationship Id="rId4" Type="http://schemas.openxmlformats.org/officeDocument/2006/relationships/control" Target="../activeX/activeX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1143000"/>
            <a:ext cx="3857652" cy="20574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Тестовая работа по творчеству      М.Ю. Лермонтова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5429264"/>
            <a:ext cx="3429000" cy="642942"/>
          </a:xfrm>
        </p:spPr>
        <p:txBody>
          <a:bodyPr/>
          <a:lstStyle/>
          <a:p>
            <a:r>
              <a:rPr lang="ru-RU" dirty="0" smtClean="0"/>
              <a:t>Выполнила учитель русского языка и литературы Жукова Т.А.</a:t>
            </a:r>
            <a:endParaRPr lang="ru-RU" dirty="0"/>
          </a:p>
        </p:txBody>
      </p:sp>
      <p:pic>
        <p:nvPicPr>
          <p:cNvPr id="5" name="Рисунок 4" descr="pl_042.bmp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5089" b="508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752460"/>
          </a:xfrm>
        </p:spPr>
        <p:txBody>
          <a:bodyPr/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9.  Печорина звали 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controls>
      <p:control spid="9218" name="a" r:id="rId2" imgW="3095640" imgH="581040"/>
      <p:control spid="9219" name="b" r:id="rId3" imgW="3029040" imgH="504720"/>
      <p:control spid="9220" name="c" r:id="rId4" imgW="3029040" imgH="504720"/>
      <p:control spid="9221" name="d" r:id="rId5" imgW="3029040" imgH="581040"/>
      <p:control spid="9222" name="CommandButton1" r:id="rId6" imgW="2371680" imgH="5810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823898"/>
          </a:xfrm>
        </p:spPr>
        <p:txBody>
          <a:bodyPr/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10. Самая загадочная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новелла М.Ю. Лермонтова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controls>
      <p:control spid="10242" name="a" r:id="rId2" imgW="3238560" imgH="581040"/>
      <p:control spid="10243" name="b" r:id="rId3" imgW="3381480" imgH="504720"/>
      <p:control spid="10244" name="c" r:id="rId4" imgW="3314880" imgH="581040"/>
      <p:control spid="10245" name="CommandButton1" r:id="rId5" imgW="2523960" imgH="5810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28992" y="2786058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Верных ответов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00430" y="3714752"/>
            <a:ext cx="1428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оценка</a:t>
            </a:r>
            <a:endParaRPr lang="ru-RU" dirty="0"/>
          </a:p>
        </p:txBody>
      </p:sp>
    </p:spTree>
    <p:controls>
      <p:control spid="11266" name="CommandButton1" r:id="rId2" imgW="3886200" imgH="723960"/>
      <p:control spid="11267" name="Label1" r:id="rId3" imgW="1943280" imgH="285840"/>
      <p:control spid="11268" name="Label2" r:id="rId4" imgW="1866960" imgH="285840"/>
      <p:control spid="11269" name="CommandButton2" r:id="rId5" imgW="230508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26" y="533400"/>
            <a:ext cx="6072230" cy="1466840"/>
          </a:xfrm>
        </p:spPr>
        <p:txBody>
          <a:bodyPr/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Михаил Юрьевич Лермонтов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жил 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controls>
      <p:control spid="1026" name="a" r:id="rId2" imgW="1657440" imgH="723960"/>
      <p:control spid="1027" name="b" r:id="rId3" imgW="1724040" imgH="647640"/>
      <p:control spid="1028" name="c" r:id="rId4" imgW="1514520" imgH="647640"/>
      <p:control spid="1029" name="CommandButton1" r:id="rId5" imgW="194328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00496" y="533400"/>
            <a:ext cx="3357586" cy="966774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2.Гипербола – это: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1785926"/>
            <a:ext cx="5114778" cy="35004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4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62400" y="5500702"/>
            <a:ext cx="1323980" cy="1071570"/>
          </a:xfrm>
          <a:prstGeom prst="rect">
            <a:avLst/>
          </a:prstGeom>
        </p:spPr>
      </p:pic>
    </p:spTree>
    <p:controls>
      <p:control spid="2050" name="CommandButton1" r:id="rId2" imgW="1866960" imgH="647640"/>
      <p:control spid="2051" name="a" r:id="rId3" imgW="5762520" imgH="1152360"/>
      <p:control spid="2052" name="b" r:id="rId4" imgW="5762520" imgH="933480"/>
      <p:control spid="2053" name="c" r:id="rId5" imgW="5686560" imgH="9334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491412" cy="1038212"/>
          </a:xfrm>
        </p:spPr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Где провел своё детство Михаил Юрьевич Лермонтов?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tarhanyi.bmp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43240" y="4429132"/>
            <a:ext cx="2066925" cy="1543050"/>
          </a:xfrm>
          <a:prstGeom prst="rect">
            <a:avLst/>
          </a:prstGeom>
        </p:spPr>
      </p:pic>
    </p:spTree>
    <p:controls>
      <p:control spid="3074" name="a" r:id="rId2" imgW="1657440" imgH="790560"/>
      <p:control spid="3075" name="b" r:id="rId3" imgW="2162160" imgH="723960"/>
      <p:control spid="3076" name="c" r:id="rId4" imgW="2305080" imgH="866880"/>
      <p:control spid="3077" name="CommandButton1" r:id="rId5" imgW="2590920" imgH="79056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533400"/>
            <a:ext cx="6072230" cy="1538278"/>
          </a:xfrm>
        </p:spPr>
        <p:txBody>
          <a:bodyPr/>
          <a:lstStyle/>
          <a:p>
            <a:pPr algn="l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К какому идейно-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эстетическому направлению в литературе принадлежит роман « Герой нашего времени»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controls>
      <p:control spid="4098" name="a" r:id="rId2" imgW="2162160" imgH="571680"/>
      <p:control spid="4099" name="b" r:id="rId3" imgW="1943280" imgH="571680"/>
      <p:control spid="4100" name="c" r:id="rId4" imgW="2162160" imgH="581040"/>
      <p:control spid="4101" name="d" r:id="rId5" imgW="2019240" imgH="581040"/>
      <p:control spid="4102" name="e" r:id="rId6" imgW="2733840" imgH="647640"/>
      <p:control spid="4103" name="CommandButton1" r:id="rId7" imgW="2733840" imgH="79056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43240" y="533400"/>
            <a:ext cx="5572164" cy="966774"/>
          </a:xfrm>
        </p:spPr>
        <p:txBody>
          <a:bodyPr/>
          <a:lstStyle/>
          <a:p>
            <a:pPr algn="l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.Тема художественного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произведения – это 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deti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14743" y="5357826"/>
            <a:ext cx="1428761" cy="1214446"/>
          </a:xfrm>
          <a:prstGeom prst="rect">
            <a:avLst/>
          </a:prstGeom>
        </p:spPr>
      </p:pic>
    </p:spTree>
    <p:controls>
      <p:control spid="5122" name="a" r:id="rId2" imgW="4896000" imgH="866880"/>
      <p:control spid="5123" name="b" r:id="rId3" imgW="4753080" imgH="866880"/>
      <p:control spid="5124" name="c" r:id="rId4" imgW="4753080" imgH="933480"/>
      <p:control spid="5125" name="CommandButton1" r:id="rId5" imgW="251460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895336"/>
          </a:xfrm>
        </p:spPr>
        <p:txBody>
          <a:bodyPr/>
          <a:lstStyle/>
          <a:p>
            <a:pPr algn="l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Определите идею романа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« Герой нашего времени»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controls>
      <p:control spid="6146" name="a" r:id="rId2" imgW="4819680" imgH="1009800"/>
      <p:control spid="6148" name="CommandButton1" r:id="rId3" imgW="2514600" imgH="723960"/>
      <p:control spid="6149" name="b" r:id="rId4" imgW="4819680" imgH="8668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395402"/>
          </a:xfrm>
        </p:spPr>
        <p:txBody>
          <a:bodyPr/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7. О ком сказано: « Ни в чём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не видит закона, кроме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себя самого» 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lerm2i.bmp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71868" y="4572008"/>
            <a:ext cx="1928826" cy="1971675"/>
          </a:xfrm>
          <a:prstGeom prst="rect">
            <a:avLst/>
          </a:prstGeom>
        </p:spPr>
      </p:pic>
    </p:spTree>
    <p:controls>
      <p:control spid="7170" name="a" r:id="rId2" imgW="2666880" imgH="647640"/>
      <p:control spid="7171" name="b" r:id="rId3" imgW="2228760" imgH="581040"/>
      <p:control spid="7172" name="c" r:id="rId4" imgW="2590920" imgH="647640"/>
      <p:control spid="7173" name="d" r:id="rId5" imgW="2019240" imgH="647640"/>
      <p:control spid="7174" name="CommandButton1" r:id="rId6" imgW="2514600" imgH="72396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0364" y="533400"/>
            <a:ext cx="5572164" cy="752460"/>
          </a:xfrm>
        </p:spPr>
        <p:txBody>
          <a:bodyPr/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8. В чем трагедия Печорина?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controls>
      <p:control spid="8194" name="a" r:id="rId2" imgW="4610160" imgH="428760"/>
      <p:control spid="8195" name="b" r:id="rId3" imgW="4971960" imgH="1152360"/>
      <p:control spid="8196" name="c" r:id="rId4" imgW="4896000" imgH="647640"/>
      <p:control spid="8197" name="d" r:id="rId5" imgW="3600360" imgH="504720"/>
      <p:control spid="8198" name="CommandButton1" r:id="rId6" imgW="266688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136</TotalTime>
  <Words>78</Words>
  <Application>Microsoft Office PowerPoint</Application>
  <PresentationFormat>Экран (4:3)</PresentationFormat>
  <Paragraphs>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Тестовая работа по творчеству      М.Ю. Лермонтова</vt:lpstr>
      <vt:lpstr>1. Михаил Юрьевич Лермонтов       жил :</vt:lpstr>
      <vt:lpstr>2.Гипербола – это:  </vt:lpstr>
      <vt:lpstr>3. Где провел своё детство Михаил Юрьевич Лермонтов? </vt:lpstr>
      <vt:lpstr>4. К какому идейно-    эстетическому направлению в литературе принадлежит роман « Герой нашего времени»</vt:lpstr>
      <vt:lpstr>5.Тема художественного              произведения – это :</vt:lpstr>
      <vt:lpstr>6. Определите идею романа    « Герой нашего времени»</vt:lpstr>
      <vt:lpstr> 7. О ком сказано: « Ни в чём       не видит закона, кроме         себя самого» ?</vt:lpstr>
      <vt:lpstr>8. В чем трагедия Печорина?</vt:lpstr>
      <vt:lpstr>9.  Печорина звали :</vt:lpstr>
      <vt:lpstr>10. Самая загадочная      новелла М.Ю. Лермонтова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Тестовая работа по творчеству      М.Ю. Лермонотова</dc:title>
  <dc:creator>1</dc:creator>
  <cp:lastModifiedBy>1</cp:lastModifiedBy>
  <cp:revision>52</cp:revision>
  <dcterms:created xsi:type="dcterms:W3CDTF">2010-05-27T13:55:07Z</dcterms:created>
  <dcterms:modified xsi:type="dcterms:W3CDTF">2010-05-30T18:29:19Z</dcterms:modified>
</cp:coreProperties>
</file>