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4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6A3B0-55C0-4DD0-BCBF-B61A3B896C09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74B4D-C486-4336-B0B5-BEA33233E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74B4D-C486-4336-B0B5-BEA33233ED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1D14EF-3EA9-4C30-954B-5DF9E97AAD4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CC3977-15EE-453C-82EA-2E4C960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«Дымковская игрушка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468052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ГПД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1" descr="group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1628801"/>
            <a:ext cx="3053866" cy="19442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Игрушки смастерили: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Нигматулина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Шамьенова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ученицы 4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100_9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460851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548681"/>
            <a:ext cx="3053868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Композиция из татарской сказки  «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Шуряле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348880"/>
            <a:ext cx="3053866" cy="151035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Выполнили: Алиев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Джунусов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Азамат,Рахматулин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Руслан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100_93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55576" y="1019907"/>
            <a:ext cx="446449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080" y="98072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класс,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 класс,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Юмакулова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Аида 3 класс.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игр февраль (8)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 l="14764" t="8858" r="5905" b="9842"/>
          <a:stretch>
            <a:fillRect/>
          </a:stretch>
        </p:blipFill>
        <p:spPr bwMode="auto">
          <a:xfrm>
            <a:off x="539552" y="980728"/>
            <a:ext cx="4175323" cy="49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знаменито Дымково?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Игрушкою своей!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нету цвету дымного,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серости серей.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что-то есть от радуги,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капелек росы,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ней что-то есть от радости,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Гремящей, как басы!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7 из 3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2422551"/>
            <a:ext cx="3657600" cy="28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1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82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эстетического видения и чувствования окружающего мира через ознакомление детей с народными традициями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декоративно-прикладного искусства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04825" eaLnBrk="0" hangingPunct="0"/>
            <a:r>
              <a:rPr lang="ru-RU" sz="2400" b="1" dirty="0">
                <a:latin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</a:rPr>
              <a:t>адачи: 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Познакомить детей с дымковской игрушкой и вызвать у них интерес к этому виду народного творчества.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Сформировать навыки технического исполнения дымковской росписи.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Сформировать у детей отношение к цвету как важнейшему свойству в развитии эстетического вкуса.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Создать условия для приобщения детей и родителей к народному творчеству при помощи дымковской игрушки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059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Дымковская игр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3140968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ымковская игр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404664"/>
            <a:ext cx="2771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mka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4664"/>
            <a:ext cx="3312368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by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140968"/>
            <a:ext cx="27718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gby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140968"/>
            <a:ext cx="3059831" cy="30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56886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наше время мало внимания уделяется знакомству детей и с различными видами декоративно-прикладного искусства, и с народными традициями. Недостаточно формируются условия приобщения детей к народному творчеству с использованием, например, народной дымковской игрушки. А ведь именно занятия декоративным рисованием могут научить детей воспринимать прекрасное и доброе, научат любоваться красотой.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340768"/>
            <a:ext cx="3240360" cy="417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Обратились за помощью в школьную и сельскую библиотеки.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интересной литературы о глиняных игрушках удалось найти, также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нашли нужную информацию в интернете.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асиля\Pictures\MP Navigator EX\2012_11_17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628801"/>
            <a:ext cx="4176464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26064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информации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mkovo.ru/data/Image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4464496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1052736"/>
            <a:ext cx="2736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Барыня – традиционная дымковская игрушка, самый узнаваемый и любимый персонаж промысла. Плавные красивые изгибы фигурки, яркие сочные цвета, традиционные геометрические узоры – все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этой игрушке радуют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притягивают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2915816" y="-387424"/>
            <a:ext cx="3240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8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 игрушек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39"/>
            <a:ext cx="7200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Раньше дымковскую игрушку лепили из местной красной глины, смешанной с просеянным песком.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из глиняного теста лепят торс фигурок, затем к нему примазывают шарики (головки и ручки), соединяя их жидкой глиной.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Мы  использовали для лепки игрушек глину с  нашего пруда, который называется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Осенью мы заготовили достаточно материала, для того чтобы нам хватило на все зимние занятия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825" algn="just" eaLnBrk="0" hangingPunct="0"/>
            <a:r>
              <a:rPr lang="ru-RU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Первый этап.</a:t>
            </a:r>
            <a:endParaRPr lang="ru-RU" dirty="0" smtClean="0">
              <a:ea typeface="Constantia" pitchFamily="18" charset="0"/>
              <a:cs typeface="Times New Roman" pitchFamily="18" charset="0"/>
            </a:endParaRPr>
          </a:p>
          <a:p>
            <a:pPr indent="504825" algn="just" eaLnBrk="0" hangingPunct="0"/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Прежде чем начать изготовление игрушки из глины, делается эскиз на альбомном листе. Для изготовления игрушки из глины понадобится 2-3 эскиза. </a:t>
            </a:r>
          </a:p>
          <a:p>
            <a:pPr indent="504825" algn="just" eaLnBrk="0" hangingPunct="0"/>
            <a:r>
              <a:rPr lang="ru-RU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Второй этап.</a:t>
            </a:r>
            <a:endParaRPr lang="ru-RU" dirty="0" smtClean="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indent="504825" algn="just" eaLnBrk="0" hangingPunct="0"/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Разукрашивание рисунка гуашью. Желательно использовать именно гуашь, так как она хорошо ложится на гладкую глиняную поверхность. Выбираются яркие цвета для игрушки: красный, синий, оранжевый и коричневый.</a:t>
            </a:r>
          </a:p>
          <a:p>
            <a:pPr indent="504825" algn="just" eaLnBrk="0" hangingPunct="0"/>
            <a:r>
              <a:rPr lang="ru-RU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Третий этап.</a:t>
            </a:r>
            <a:endParaRPr lang="ru-RU" dirty="0" smtClean="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indent="504825" algn="just" eaLnBrk="0" hangingPunct="0"/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 тазике руками размешиваем глину до пластичного состояния, чтобы получилась густая масса, похожая на тесто.</a:t>
            </a:r>
          </a:p>
          <a:p>
            <a:pPr indent="504825" algn="just"/>
            <a:r>
              <a:rPr lang="ru-RU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Четвертый этап</a:t>
            </a:r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.</a:t>
            </a:r>
          </a:p>
          <a:p>
            <a:pPr indent="504825" algn="just"/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Лепка по эскизу фигурок из глины.</a:t>
            </a:r>
          </a:p>
          <a:p>
            <a:pPr indent="504825" algn="just"/>
            <a:r>
              <a:rPr lang="ru-RU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Пятый этап.</a:t>
            </a:r>
            <a:endParaRPr lang="ru-RU" dirty="0" smtClean="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indent="504825" algn="just"/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Слепленные фигурки должны высохнуть за 2 – 3 </a:t>
            </a:r>
            <a:r>
              <a:rPr lang="ru-RU" dirty="0" err="1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дня.Так</a:t>
            </a:r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как у нас нет специальной </a:t>
            </a:r>
            <a:r>
              <a:rPr lang="ru-RU" dirty="0" err="1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печи,мы</a:t>
            </a:r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сушили игрушки на </a:t>
            </a:r>
            <a:r>
              <a:rPr lang="ru-RU" dirty="0" err="1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подоконнике.Затем</a:t>
            </a:r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идет грунтовка. Грунтовку наносится кистью. Когда игрушка высохнет, она станет совсем белой.</a:t>
            </a:r>
          </a:p>
          <a:p>
            <a:pPr indent="504825" algn="just"/>
            <a:r>
              <a:rPr lang="ru-RU" b="1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Шестой этап.</a:t>
            </a:r>
            <a:endParaRPr lang="ru-RU" dirty="0" smtClean="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indent="504825" algn="just"/>
            <a:r>
              <a:rPr lang="ru-RU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Накладка росписи на глиняную игрушку. Для этой росписи используются контрастные сочетания ярких цветов гуаши. </a:t>
            </a:r>
            <a:endParaRPr lang="ru-RU" dirty="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6629" y="332656"/>
            <a:ext cx="3107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практической части.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271</TotalTime>
  <Words>371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Проект «Дымковская игрушка»</vt:lpstr>
      <vt:lpstr>Игрушки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Композиция из татарской сказки  «Шуряле».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«Дымковская игрушка»</dc:title>
  <dc:creator>василя</dc:creator>
  <cp:lastModifiedBy>василя</cp:lastModifiedBy>
  <cp:revision>27</cp:revision>
  <dcterms:created xsi:type="dcterms:W3CDTF">2012-11-16T20:52:37Z</dcterms:created>
  <dcterms:modified xsi:type="dcterms:W3CDTF">2012-11-17T11:06:37Z</dcterms:modified>
</cp:coreProperties>
</file>