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7D70AC-EAF7-4945-BEF3-EDAF4541B4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Такие разные дома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zadumka.org/wp-content/uploads/2014/05/%D1%8E%D1%80%D1%82%D0%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975648" cy="4481736"/>
          </a:xfrm>
          <a:prstGeom prst="rect">
            <a:avLst/>
          </a:prstGeom>
          <a:noFill/>
        </p:spPr>
      </p:pic>
      <p:pic>
        <p:nvPicPr>
          <p:cNvPr id="72708" name="Picture 4" descr="http://yurta.su/foto/articles/kirgiz/kibitka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3133724"/>
            <a:ext cx="3810000" cy="3724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97152"/>
            <a:ext cx="4608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если вокруг песчаная пустыня? Многие народы  с древних времен передвигались вместе со своими стадами с одного пастбища на другое, не имея постоянного места жительства. Жили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покрытых со всех сторон войлоком.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zadumka.org/wp-content/uploads/2014/05/%D0%AF%D1%80%D0%B0%D0%BD%D0%B3%D0%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0"/>
            <a:ext cx="6876256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далеком Севере, где деревья если и есть, то очень маленькие (карликовые) строить тоже особенно не из чего. Но без дома нельзя – ведь на Севере страшные морозы! Жилище северян –чукчей - называется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«яранга» 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островерхое, стены в нем – из оленьих шкур. Это жилище в случае переезда легко разобрать, перевести, и собрать заново.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energytalisman.eu/ru/images/om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0"/>
            <a:ext cx="6588224" cy="4941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01317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ярангу похож индейский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вигвам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Вигвамы строились в форме купола из тонких стволов деревьев и покрывались сверху ветками, корой, шкурами или разноцветными ткаными ковриками (циновками).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0 удивительных жилищ разных народ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0"/>
            <a:ext cx="7099379" cy="4437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437112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Поистине потрясающее изобретение.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дом из снега. Придумали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эскимосы Аляски.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Аляске со стройматериалами не все хорошо, но люди всегда использовали то, что есть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большом количестве. А на Аляске всегда под руками лед. Вот поэтому эскимосы и стали строить себе купольные дома из ледяных плит. Внутри все устилалось шкурами для тепла. Эта идея очень понравилась жителям Финляндии – стране северной, где тоже снега предостаточно.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0 удивительных жилищ разных народ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0"/>
            <a:ext cx="6444208" cy="4833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94116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Сакля.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Каменное жилище кавказских горцев. Строится из глины и керамического кирпича, крыша плоская, узкие окна, похожие на бойницы. Это было и жилище и своего рода крепость. Оно могло быть и многоэтажным, а могло строиться из глины и не иметь окон. Земляной пол и очаг посередине – вот скромное убранство такого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0 удивительных жилищ разных народ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0"/>
            <a:ext cx="6406880" cy="4797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94116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Изба.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Бревенчатый дом, постройка славян. Изба собиралась из бревен (так называемый сруб), бревна укладывались по определенному принципу. В доме выкладывалась печь. Топилась изба по-черному. Трубу на крыше стали ставить позже, и тогда уже дым выводился из дома через нее. Срубы можно было разбирать, продавать и выкладывать вторично, возводя новый дом из старого сруба.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вернемся к нашему дому. А что еще есть в доме?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://go4.imgsmail.ru/imgpreview?key=1ce2247dbdc3f9b4&amp;mb=imgdb_preview_162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2192723" cy="2856806"/>
          </a:xfrm>
          <a:prstGeom prst="rect">
            <a:avLst/>
          </a:prstGeom>
          <a:noFill/>
        </p:spPr>
      </p:pic>
      <p:pic>
        <p:nvPicPr>
          <p:cNvPr id="79876" name="Picture 4" descr="http://udobno67.ru/resized/files/tovars/c18328db74554a0985aff608948bc757_880_67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1052736"/>
            <a:ext cx="3187100" cy="2448272"/>
          </a:xfrm>
          <a:prstGeom prst="rect">
            <a:avLst/>
          </a:prstGeom>
          <a:noFill/>
        </p:spPr>
      </p:pic>
      <p:pic>
        <p:nvPicPr>
          <p:cNvPr id="79878" name="Picture 6" descr="http://go2.imgsmail.ru/imgpreview?key=6d72978d1cc4d6fe&amp;mb=imgdb_preview_145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2000250" cy="1819276"/>
          </a:xfrm>
          <a:prstGeom prst="rect">
            <a:avLst/>
          </a:prstGeom>
          <a:noFill/>
        </p:spPr>
      </p:pic>
      <p:pic>
        <p:nvPicPr>
          <p:cNvPr id="79880" name="Picture 8" descr="http://www.ekomodern.com.ua/components/com_virtuemart/shop_image/product/_________________4ff84a8db74d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21088"/>
            <a:ext cx="2520560" cy="2272706"/>
          </a:xfrm>
          <a:prstGeom prst="rect">
            <a:avLst/>
          </a:prstGeom>
          <a:noFill/>
        </p:spPr>
      </p:pic>
      <p:pic>
        <p:nvPicPr>
          <p:cNvPr id="79884" name="Picture 12" descr="http://img.mvideo.ru/Pdb/20025613b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861048"/>
            <a:ext cx="2762672" cy="2762672"/>
          </a:xfrm>
          <a:prstGeom prst="rect">
            <a:avLst/>
          </a:prstGeom>
          <a:noFill/>
        </p:spPr>
      </p:pic>
      <p:pic>
        <p:nvPicPr>
          <p:cNvPr id="6146" name="Picture 2" descr="https://im3-tub-ru.yandex.net/i?id=1fe1af60406ba12c02868ef524f14f43&amp;n=33&amp;h=215&amp;w=13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052736"/>
            <a:ext cx="12858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какие комнаты есть в доме или квартире?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http://tutmebel.kiev.ua/wp-content/uploads/2012/11/P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3"/>
            <a:ext cx="4536504" cy="3654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7728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kitchenguide.ru/wp-content/uploads/2011/10/english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906391"/>
            <a:ext cx="4716016" cy="295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miridej.ru/wp-content/uploads/2010/12/spalnia-4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220072" cy="3915054"/>
          </a:xfrm>
          <a:prstGeom prst="rect">
            <a:avLst/>
          </a:prstGeom>
          <a:noFill/>
        </p:spPr>
      </p:pic>
      <p:pic>
        <p:nvPicPr>
          <p:cNvPr id="4" name="Picture 4" descr="http://go4.imgsmail.ru/imgpreview?key=7ec872b0d382d4dc&amp;mb=imgdb_preview_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7" y="3811445"/>
            <a:ext cx="4067944" cy="30465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22048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9492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Детская комната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tat17.privet.ru/lr/091e99cf5b6d452a9a407abb59d5c1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2053" y="3789040"/>
            <a:ext cx="4091947" cy="3068960"/>
          </a:xfrm>
          <a:prstGeom prst="rect">
            <a:avLst/>
          </a:prstGeom>
          <a:noFill/>
        </p:spPr>
      </p:pic>
      <p:pic>
        <p:nvPicPr>
          <p:cNvPr id="4" name="Picture 2" descr="http://iwcondition.ru/wp-content/uploads/2015/02/23807-modnij_dizajn_interera_gostinoj_samostoyateln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5617721" cy="3717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8448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7332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Ванная комната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0-bal.ru/pars_docs/refs/41/40949/40949_html_m2f5881c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87824" cy="3093776"/>
          </a:xfrm>
          <a:prstGeom prst="rect">
            <a:avLst/>
          </a:prstGeom>
          <a:noFill/>
        </p:spPr>
      </p:pic>
      <p:pic>
        <p:nvPicPr>
          <p:cNvPr id="1028" name="Picture 4" descr="http://fotohomka.ru/images/Jan/09/c552c1453e07741181d8b4561e5e09bb/mini_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708920"/>
            <a:ext cx="3600400" cy="2325258"/>
          </a:xfrm>
          <a:prstGeom prst="rect">
            <a:avLst/>
          </a:prstGeom>
          <a:noFill/>
        </p:spPr>
      </p:pic>
      <p:pic>
        <p:nvPicPr>
          <p:cNvPr id="1030" name="Picture 6" descr="https://ferrebeekeeper.files.wordpress.com/2011/06/beaver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32548"/>
            <a:ext cx="3168352" cy="2425452"/>
          </a:xfrm>
          <a:prstGeom prst="rect">
            <a:avLst/>
          </a:prstGeom>
          <a:noFill/>
        </p:spPr>
      </p:pic>
      <p:pic>
        <p:nvPicPr>
          <p:cNvPr id="1032" name="Picture 8" descr="http://forum.vgd.ru/file.php?fid=31908&amp;key=59608436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47516" y="0"/>
            <a:ext cx="2796484" cy="2708920"/>
          </a:xfrm>
          <a:prstGeom prst="rect">
            <a:avLst/>
          </a:prstGeom>
          <a:noFill/>
        </p:spPr>
      </p:pic>
      <p:pic>
        <p:nvPicPr>
          <p:cNvPr id="1034" name="Picture 10" descr="http://animalreader.ru/wp-content/uploads/2015/03/zhivotnye-pod-zemlej-animal-reader.ru_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4918" y="4581128"/>
            <a:ext cx="3009081" cy="22768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1840" y="188640"/>
            <a:ext cx="2880320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живет в берлоге,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Лиса, барсук – в норе,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Бобер построил хатку,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живет в дупле,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 под землёй ютится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он с семьёю всей.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где живём мы с вами,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скажет мне скорей?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Квартирные  загадки.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начало всех квартир.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Домофон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здесь - командир.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Снизу - полочка для тапок,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Сверху - для зонтов и шляпок.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Шкаф для вешалок в углу,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 коврик на полу. (Прихожая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764704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комнате на полке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Куклы, зайчики и волки.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Мчится поезд по ковру,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Малышей зовет в игру.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Дочки, сыновья и внуки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Тут совсем не знают скуки. (Детская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96952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комнате диванчик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Мягкий, словно одуванчик.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Ночью тут летают сны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желтых лучиках луны. (Спальня)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99695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Смотрят тут телепрограммы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Дочка, сын и папа с мамой.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Мягко светит абажур,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кресле кот поет: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Мур-мур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!" (Гостиная)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39552" y="4365104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чего в нем только нет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на полках книжки.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у папы Интернет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компьютер с мышкой.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(Кабинет)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220072" y="4809783"/>
            <a:ext cx="33843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пронзительно свистит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Чайник утром рано.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Холодильник тут стоит,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Раковина с краном. (Кухня)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11560" y="666636"/>
            <a:ext cx="44644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не кухня и не спальня,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для всех жильцов купальня.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Открываем оба крана,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Искупать хотим Ивана.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Ванюшки непременно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нальем в водичку пену. (Ванная)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 комнатка темна,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ней окошек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ни солнце, ни луна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не бросят свет.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хранятся раскладушки,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Чемоданы и подушки. (Кладовка)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48680"/>
            <a:ext cx="2502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Окон нет в нем, только двери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кухню, спальню, туалет.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Любят здесь носиться звери 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Пес Барбос и кот Рулет. (Коридор)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1317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Шевельнул бородкой гном,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вошел хозяин в дом.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(ключ)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войти в квартиру?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Где живет?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4514" name="Picture 2" descr="http://festival.1september.ru/articles/591641/img0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2160240" cy="2327701"/>
          </a:xfrm>
          <a:prstGeom prst="rect">
            <a:avLst/>
          </a:prstGeom>
          <a:noFill/>
        </p:spPr>
      </p:pic>
      <p:pic>
        <p:nvPicPr>
          <p:cNvPr id="64516" name="Picture 4" descr="http://www.sunhome.ru/UsersGallery/journal/0820061823280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01008"/>
            <a:ext cx="2121024" cy="2216470"/>
          </a:xfrm>
          <a:prstGeom prst="rect">
            <a:avLst/>
          </a:prstGeom>
          <a:noFill/>
        </p:spPr>
      </p:pic>
      <p:pic>
        <p:nvPicPr>
          <p:cNvPr id="64518" name="Picture 6" descr="http://fermer02.ru/uploads/posts/2011-12/1324964027_34534534345i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340768"/>
            <a:ext cx="3626768" cy="2883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курятнике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конуре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коровнике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Где живет человек?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5538" name="Picture 2" descr="http://images.trulia.com/blogimg/5/f/3/3/1567888_1346968024870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9791" y="3789040"/>
            <a:ext cx="4944209" cy="3068960"/>
          </a:xfrm>
          <a:prstGeom prst="rect">
            <a:avLst/>
          </a:prstGeom>
          <a:noFill/>
        </p:spPr>
      </p:pic>
      <p:pic>
        <p:nvPicPr>
          <p:cNvPr id="65540" name="Picture 4" descr="http://ykdom.ru/wp-content/uploads/2013/03/Dizayn-40kv-m-kvarti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6712"/>
            <a:ext cx="4224470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квартирах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Дома бывают: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6562" name="Picture 2" descr="http://go4.imgsmail.ru/imgpreview?key=e5aa06f62c7845&amp;mb=imgdb_preview_19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26464"/>
            <a:ext cx="3563888" cy="2669059"/>
          </a:xfrm>
          <a:prstGeom prst="rect">
            <a:avLst/>
          </a:prstGeom>
          <a:noFill/>
        </p:spPr>
      </p:pic>
      <p:pic>
        <p:nvPicPr>
          <p:cNvPr id="66566" name="Picture 6" descr="http://domavspb.narod.ru/olderfiles/1/SHaumyana_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908720"/>
            <a:ext cx="3923928" cy="2942946"/>
          </a:xfrm>
          <a:prstGeom prst="rect">
            <a:avLst/>
          </a:prstGeom>
          <a:noFill/>
        </p:spPr>
      </p:pic>
      <p:pic>
        <p:nvPicPr>
          <p:cNvPr id="6" name="Picture 4" descr="http://www.hackenhouse.ru/doma-iz-kirpicha/22833-538652_dFlKBiTo6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661024"/>
            <a:ext cx="4248472" cy="3196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Деревянные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661248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дома могут быть  одноэтажные и многоэтажные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65253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Кирпичные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Панельные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очень далекие времена дом  прежде всего должен был спасать человека от  жары и холода, дождя и ветра, диких зверей воинственных соседей. И строить можно было только из того материала, который  был под рукой.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строили из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строили  из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www.kublog.ru/uploads/images/topic/2013/10/16/6590e10267_100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4EAE0"/>
              </a:clrFrom>
              <a:clrTo>
                <a:srgbClr val="E4EA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556792"/>
            <a:ext cx="2245865" cy="2496201"/>
          </a:xfrm>
          <a:prstGeom prst="rect">
            <a:avLst/>
          </a:prstGeom>
          <a:noFill/>
        </p:spPr>
      </p:pic>
      <p:pic>
        <p:nvPicPr>
          <p:cNvPr id="67588" name="Picture 4" descr="http://www.amic.ru/images/news/images_09-2015/kamen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725144"/>
            <a:ext cx="2224247" cy="1876710"/>
          </a:xfrm>
          <a:prstGeom prst="rect">
            <a:avLst/>
          </a:prstGeom>
          <a:noFill/>
        </p:spPr>
      </p:pic>
      <p:pic>
        <p:nvPicPr>
          <p:cNvPr id="67590" name="Picture 6" descr="http://s55.radikal.ru/i149/1212/89/ef588e4844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005064"/>
            <a:ext cx="3506755" cy="2630066"/>
          </a:xfrm>
          <a:prstGeom prst="rect">
            <a:avLst/>
          </a:prstGeom>
          <a:noFill/>
        </p:spPr>
      </p:pic>
      <p:pic>
        <p:nvPicPr>
          <p:cNvPr id="67592" name="Picture 8" descr="http://otrok-ua.ru/fileadmin/user_upload/010/do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1556792"/>
            <a:ext cx="354783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293096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африканский дом круглый. Стены из глины, крыша из соломы. Все просто. Ни окон, ни дверей. Вернее вместо двери дырка в стене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зановесочка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Такой дом хорошо сохраняет прохладу, в нем можно спрятаться от жаркого африканского солнца.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таком доме живет целая семья. Внутри перегородок нет. Только циновки лежат на полу для сна.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деревни под деревом кострище, где готовят еду на всех, где устраиваются собрания или просто посиделки.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4" descr="http://img-fotki.yandex.ru/get/3512/olkostenko76.0/0_17a07_a48a67dc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7" y="0"/>
            <a:ext cx="5865969" cy="439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83671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Дома-пещеры.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скалах  вырубали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квартиры и целые многоквартирные дома. Дерево шло только на двери.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 дома-пещеры напоминают муравейник.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http://dic.academic.ru/pictures/wiki/files/51/330px-Pasa_Baglari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5508104" cy="686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15719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Тайланде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тепло, свои легкие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хижины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местные жители и сегодня строят из бамбука и тростника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686" name="Picture 6" descr="http://www.remontpozitif.ru/_pu/15/695299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244" cy="4653136"/>
          </a:xfrm>
          <a:prstGeom prst="rect">
            <a:avLst/>
          </a:prstGeom>
          <a:noFill/>
        </p:spPr>
      </p:pic>
      <p:pic>
        <p:nvPicPr>
          <p:cNvPr id="71688" name="Picture 8" descr="http://ic.pics.livejournal.com/argo36/63129861/26099/26099_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8612" y="476672"/>
            <a:ext cx="2493685" cy="1656184"/>
          </a:xfrm>
          <a:prstGeom prst="rect">
            <a:avLst/>
          </a:prstGeom>
          <a:noFill/>
        </p:spPr>
      </p:pic>
      <p:pic>
        <p:nvPicPr>
          <p:cNvPr id="71690" name="Picture 10" descr="http://nakatim.com/wp-content/uploads/%D1%81%D0%B0%D1%85%D0%B0%D1%80%D0%BD%D1%8B%D0%B9-%D1%82%D1%80%D0%BE%D1%81%D1%82%D0%BD%D0%B8%D0%B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2852937"/>
            <a:ext cx="2485215" cy="176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</Template>
  <TotalTime>302</TotalTime>
  <Words>696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Такие разные дома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дома</dc:title>
  <dc:creator>Татьяна</dc:creator>
  <cp:lastModifiedBy>Татьяна</cp:lastModifiedBy>
  <cp:revision>7</cp:revision>
  <dcterms:created xsi:type="dcterms:W3CDTF">2016-02-02T12:25:35Z</dcterms:created>
  <dcterms:modified xsi:type="dcterms:W3CDTF">2016-02-09T07:01:59Z</dcterms:modified>
</cp:coreProperties>
</file>