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FC89E4-4B0F-4173-9F53-A4693C432B6C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536A8B2-26E8-472E-B866-5F065FB0F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C89E4-4B0F-4173-9F53-A4693C432B6C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6A8B2-26E8-472E-B866-5F065FB0F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4FC89E4-4B0F-4173-9F53-A4693C432B6C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536A8B2-26E8-472E-B866-5F065FB0F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C89E4-4B0F-4173-9F53-A4693C432B6C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6A8B2-26E8-472E-B866-5F065FB0F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FC89E4-4B0F-4173-9F53-A4693C432B6C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536A8B2-26E8-472E-B866-5F065FB0F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C89E4-4B0F-4173-9F53-A4693C432B6C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6A8B2-26E8-472E-B866-5F065FB0F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C89E4-4B0F-4173-9F53-A4693C432B6C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6A8B2-26E8-472E-B866-5F065FB0F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C89E4-4B0F-4173-9F53-A4693C432B6C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6A8B2-26E8-472E-B866-5F065FB0F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FC89E4-4B0F-4173-9F53-A4693C432B6C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6A8B2-26E8-472E-B866-5F065FB0F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C89E4-4B0F-4173-9F53-A4693C432B6C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6A8B2-26E8-472E-B866-5F065FB0F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C89E4-4B0F-4173-9F53-A4693C432B6C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6A8B2-26E8-472E-B866-5F065FB0F1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4FC89E4-4B0F-4173-9F53-A4693C432B6C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536A8B2-26E8-472E-B866-5F065FB0F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ru-RU" dirty="0" smtClean="0"/>
              <a:t>Прочтите стихотворение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53012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 У каждого дела                                              </a:t>
            </a:r>
            <a:br>
              <a:rPr lang="ru-RU" sz="1800" dirty="0" smtClean="0"/>
            </a:br>
            <a:r>
              <a:rPr lang="ru-RU" sz="1800" dirty="0" smtClean="0"/>
              <a:t>Запах особый:                                                  </a:t>
            </a:r>
            <a:br>
              <a:rPr lang="ru-RU" sz="1800" dirty="0" smtClean="0"/>
            </a:br>
            <a:r>
              <a:rPr lang="ru-RU" sz="1800" dirty="0" smtClean="0"/>
              <a:t>В булочной пахнет                                            Пахнет кондитер</a:t>
            </a:r>
            <a:br>
              <a:rPr lang="ru-RU" sz="1800" dirty="0" smtClean="0"/>
            </a:br>
            <a:r>
              <a:rPr lang="ru-RU" sz="1800" dirty="0" smtClean="0"/>
              <a:t>Тестом и сдобой.                                             Орехом мускатным.</a:t>
            </a:r>
            <a:br>
              <a:rPr lang="ru-RU" sz="1800" dirty="0" smtClean="0"/>
            </a:br>
            <a:r>
              <a:rPr lang="ru-RU" sz="1800" dirty="0" smtClean="0"/>
              <a:t>Мимо столярной                                             Доктор в халате</a:t>
            </a:r>
            <a:br>
              <a:rPr lang="ru-RU" sz="1800" dirty="0" smtClean="0"/>
            </a:br>
            <a:r>
              <a:rPr lang="ru-RU" sz="1800" dirty="0" smtClean="0"/>
              <a:t>Идёшь мастерской, -                                      Лекарством приятным.</a:t>
            </a:r>
            <a:br>
              <a:rPr lang="ru-RU" sz="1800" dirty="0" smtClean="0"/>
            </a:br>
            <a:r>
              <a:rPr lang="ru-RU" sz="1800" dirty="0" smtClean="0"/>
              <a:t>Стружкою пахнет                                             Рыхлой землёю,</a:t>
            </a:r>
            <a:br>
              <a:rPr lang="ru-RU" sz="1800" dirty="0" smtClean="0"/>
            </a:br>
            <a:r>
              <a:rPr lang="ru-RU" sz="1800" dirty="0" smtClean="0"/>
              <a:t>И свежей доской.                                             Полем и плугом</a:t>
            </a:r>
            <a:br>
              <a:rPr lang="ru-RU" sz="1800" dirty="0" smtClean="0"/>
            </a:br>
            <a:r>
              <a:rPr lang="ru-RU" sz="1800" dirty="0" smtClean="0"/>
              <a:t>Пахнет маляр                                                    Пахнет крестьянин,</a:t>
            </a:r>
            <a:br>
              <a:rPr lang="ru-RU" sz="1800" dirty="0" smtClean="0"/>
            </a:br>
            <a:r>
              <a:rPr lang="ru-RU" sz="1800" dirty="0" smtClean="0"/>
              <a:t>Скипидаром и краской.                                   Идущий за плугом.</a:t>
            </a:r>
            <a:br>
              <a:rPr lang="ru-RU" sz="1800" dirty="0" smtClean="0"/>
            </a:br>
            <a:r>
              <a:rPr lang="ru-RU" sz="1800" dirty="0" smtClean="0"/>
              <a:t>Пахнет стекольщик                                           Рыбой и морем </a:t>
            </a:r>
            <a:br>
              <a:rPr lang="ru-RU" sz="1800" dirty="0" smtClean="0"/>
            </a:br>
            <a:r>
              <a:rPr lang="ru-RU" sz="1800" dirty="0" smtClean="0"/>
              <a:t>Оконной замазкой.                                           Пахнет рыбак.</a:t>
            </a:r>
            <a:br>
              <a:rPr lang="ru-RU" sz="1800" dirty="0" smtClean="0"/>
            </a:br>
            <a:r>
              <a:rPr lang="ru-RU" sz="1800" dirty="0" smtClean="0"/>
              <a:t>Куртка шофёра                                                   Только безделье</a:t>
            </a:r>
            <a:br>
              <a:rPr lang="ru-RU" sz="1800" dirty="0" smtClean="0"/>
            </a:br>
            <a:r>
              <a:rPr lang="ru-RU" sz="1800" dirty="0" smtClean="0"/>
              <a:t>Пахнет бензином.                                              Не пахнет никак.                                   </a:t>
            </a:r>
            <a:br>
              <a:rPr lang="ru-RU" sz="1800" dirty="0" smtClean="0"/>
            </a:br>
            <a:r>
              <a:rPr lang="ru-RU" sz="1800" dirty="0" smtClean="0"/>
              <a:t>Блуза рабочего</a:t>
            </a:r>
          </a:p>
          <a:p>
            <a:pPr>
              <a:buNone/>
            </a:pPr>
            <a:r>
              <a:rPr lang="ru-RU" sz="1800" dirty="0" smtClean="0"/>
              <a:t>       Маслом машинным.</a:t>
            </a:r>
            <a:endParaRPr lang="ru-RU" sz="1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Остановка «Самый лучший выбор»</a:t>
            </a:r>
            <a:endParaRPr lang="ru-RU" dirty="0"/>
          </a:p>
        </p:txBody>
      </p:sp>
      <p:pic>
        <p:nvPicPr>
          <p:cNvPr id="4" name="Содержимое 3" descr="http://ped-kopilka.ru/images/38%2822%29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1700809"/>
            <a:ext cx="8100392" cy="36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Остановка «Эрудит»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Ч-П _____________  </a:t>
            </a:r>
            <a:r>
              <a:rPr lang="ru-RU" b="1" dirty="0" smtClean="0"/>
              <a:t>К</a:t>
            </a:r>
          </a:p>
          <a:p>
            <a:pPr algn="ctr"/>
            <a:r>
              <a:rPr lang="ru-RU" dirty="0" smtClean="0"/>
              <a:t>Ч -Т_____________   </a:t>
            </a:r>
            <a:r>
              <a:rPr lang="ru-RU" b="1" dirty="0" smtClean="0"/>
              <a:t>П</a:t>
            </a:r>
          </a:p>
          <a:p>
            <a:pPr algn="ctr"/>
            <a:r>
              <a:rPr lang="ru-RU" dirty="0" smtClean="0"/>
              <a:t>Ч-Ч_____________    </a:t>
            </a:r>
            <a:r>
              <a:rPr lang="ru-RU" b="1" dirty="0" smtClean="0"/>
              <a:t>Э</a:t>
            </a:r>
          </a:p>
          <a:p>
            <a:pPr algn="ctr"/>
            <a:r>
              <a:rPr lang="ru-RU" dirty="0" smtClean="0"/>
              <a:t>Ч-З______________  </a:t>
            </a:r>
            <a:r>
              <a:rPr lang="ru-RU" b="1" dirty="0" smtClean="0"/>
              <a:t>О</a:t>
            </a:r>
          </a:p>
          <a:p>
            <a:pPr algn="ctr"/>
            <a:r>
              <a:rPr lang="ru-RU" dirty="0" smtClean="0"/>
              <a:t>Ч-Х______________  </a:t>
            </a:r>
            <a:r>
              <a:rPr lang="ru-RU" b="1" dirty="0" smtClean="0"/>
              <a:t>А</a:t>
            </a:r>
            <a:endParaRPr lang="ru-RU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Остановка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400" dirty="0" smtClean="0"/>
              <a:t>Профессия самая-самая</a:t>
            </a:r>
            <a:endParaRPr lang="ru-RU" sz="4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/>
            <a:r>
              <a:rPr lang="ru-RU" dirty="0" smtClean="0"/>
              <a:t>Остановка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1556792"/>
            <a:ext cx="59046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«Наши профессии»  </a:t>
            </a:r>
            <a:endParaRPr lang="ru-RU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Формула правильного выбора профессии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/>
              <a:t>Хочу    +   могу     +    надо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sz="2800" dirty="0" smtClean="0"/>
              <a:t>мои            способности      востребован-</a:t>
            </a:r>
          </a:p>
          <a:p>
            <a:pPr>
              <a:buNone/>
            </a:pPr>
            <a:r>
              <a:rPr lang="ru-RU" sz="2800" dirty="0" smtClean="0"/>
              <a:t> желания     возможности          </a:t>
            </a:r>
            <a:r>
              <a:rPr lang="ru-RU" sz="2800" dirty="0" err="1" smtClean="0"/>
              <a:t>ность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                                        профессии</a:t>
            </a:r>
            <a:endParaRPr lang="ru-RU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Выбирая профессию, </a:t>
            </a:r>
            <a:br>
              <a:rPr lang="ru-RU" dirty="0" smtClean="0"/>
            </a:br>
            <a:r>
              <a:rPr lang="ru-RU" dirty="0" smtClean="0"/>
              <a:t>выбираем судьбу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/>
              <a:t>  </a:t>
            </a:r>
            <a:r>
              <a:rPr lang="ru-RU" sz="3600" b="1" dirty="0"/>
              <a:t> </a:t>
            </a:r>
            <a:r>
              <a:rPr lang="ru-RU" sz="3600" b="1" dirty="0" smtClean="0"/>
              <a:t>Если </a:t>
            </a:r>
            <a:r>
              <a:rPr lang="ru-RU" sz="3600" b="1" dirty="0" smtClean="0"/>
              <a:t>вы удачно выберете труд и вложите в него всю свою душу, то </a:t>
            </a:r>
            <a:r>
              <a:rPr lang="ru-RU" sz="3600" b="1" dirty="0" smtClean="0"/>
              <a:t>счастье</a:t>
            </a:r>
          </a:p>
          <a:p>
            <a:pPr algn="ctr">
              <a:buNone/>
            </a:pPr>
            <a:r>
              <a:rPr lang="ru-RU" sz="3600" b="1" dirty="0" smtClean="0"/>
              <a:t> </a:t>
            </a:r>
            <a:r>
              <a:rPr lang="ru-RU" sz="3600" b="1" dirty="0" smtClean="0"/>
              <a:t>само вас </a:t>
            </a:r>
            <a:r>
              <a:rPr lang="ru-RU" sz="3600" b="1" dirty="0" smtClean="0"/>
              <a:t>отыщет</a:t>
            </a:r>
          </a:p>
          <a:p>
            <a:pPr algn="ctr">
              <a:buNone/>
            </a:pPr>
            <a:r>
              <a:rPr lang="ru-RU" sz="2800" dirty="0" smtClean="0"/>
              <a:t>                            К.Д. Ушинский</a:t>
            </a:r>
            <a:endParaRPr lang="ru-RU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/>
          <a:lstStyle/>
          <a:p>
            <a:r>
              <a:rPr lang="ru-RU" dirty="0" smtClean="0"/>
              <a:t>Классный час «Найти себя»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797152"/>
            <a:ext cx="6800800" cy="841648"/>
          </a:xfrm>
        </p:spPr>
        <p:txBody>
          <a:bodyPr>
            <a:normAutofit/>
          </a:bodyPr>
          <a:lstStyle/>
          <a:p>
            <a:r>
              <a:rPr lang="ru-RU" dirty="0" smtClean="0"/>
              <a:t>  Классный руководитель 9 класса </a:t>
            </a:r>
            <a:r>
              <a:rPr lang="ru-RU" dirty="0" err="1" smtClean="0"/>
              <a:t>Ярмушова</a:t>
            </a:r>
            <a:r>
              <a:rPr lang="ru-RU" dirty="0" smtClean="0"/>
              <a:t> В.Н.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44016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+mn-lt"/>
                <a:cs typeface="Times New Roman" pitchFamily="18" charset="0"/>
              </a:rPr>
              <a:t> </a:t>
            </a:r>
            <a:r>
              <a:rPr lang="ru-RU" sz="2400" dirty="0" smtClean="0">
                <a:latin typeface="+mn-lt"/>
                <a:cs typeface="Times New Roman" pitchFamily="18" charset="0"/>
              </a:rPr>
              <a:t>                      </a:t>
            </a:r>
            <a:r>
              <a:rPr lang="ru-RU" sz="4000" dirty="0" smtClean="0">
                <a:latin typeface="+mn-lt"/>
                <a:cs typeface="Times New Roman" pitchFamily="18" charset="0"/>
              </a:rPr>
              <a:t>2016 год - </a:t>
            </a:r>
            <a:endParaRPr lang="ru-RU" sz="4000" dirty="0">
              <a:latin typeface="+mn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3600" dirty="0" smtClean="0"/>
              <a:t>год образования и профориентации в </a:t>
            </a:r>
            <a:r>
              <a:rPr lang="ru-RU" sz="3600" dirty="0" err="1" smtClean="0"/>
              <a:t>Дрожжановском</a:t>
            </a:r>
            <a:r>
              <a:rPr lang="ru-RU" sz="3600" dirty="0" smtClean="0"/>
              <a:t> районе</a:t>
            </a:r>
            <a:endParaRPr lang="ru-RU" sz="3600" dirty="0"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55576" y="3554432"/>
            <a:ext cx="77768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3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Эпиграф классного часа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/>
              <a:t>Если человек не знает, </a:t>
            </a:r>
            <a:endParaRPr lang="ru-RU" b="1" dirty="0" smtClean="0"/>
          </a:p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              к </a:t>
            </a:r>
            <a:r>
              <a:rPr lang="ru-RU" b="1" dirty="0"/>
              <a:t>какой пристани он держит путь, </a:t>
            </a:r>
            <a:endParaRPr lang="ru-RU" dirty="0"/>
          </a:p>
          <a:p>
            <a:pPr>
              <a:buNone/>
            </a:pPr>
            <a:r>
              <a:rPr lang="ru-RU" b="1" dirty="0"/>
              <a:t>для него ни один ветер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                    </a:t>
            </a:r>
            <a:r>
              <a:rPr lang="ru-RU" dirty="0" smtClean="0"/>
              <a:t> </a:t>
            </a:r>
            <a:r>
              <a:rPr lang="ru-RU" b="1" dirty="0" smtClean="0"/>
              <a:t>не </a:t>
            </a:r>
            <a:r>
              <a:rPr lang="ru-RU" b="1" dirty="0"/>
              <a:t>будет </a:t>
            </a:r>
            <a:r>
              <a:rPr lang="ru-RU" b="1" dirty="0" smtClean="0"/>
              <a:t>  попутным</a:t>
            </a:r>
            <a:r>
              <a:rPr lang="ru-RU" b="1" dirty="0"/>
              <a:t>. </a:t>
            </a:r>
            <a:endParaRPr lang="ru-RU" dirty="0"/>
          </a:p>
          <a:p>
            <a:pPr>
              <a:buNone/>
            </a:pPr>
            <a:r>
              <a:rPr lang="ru-RU" b="1" dirty="0" smtClean="0"/>
              <a:t>                   </a:t>
            </a:r>
          </a:p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                  </a:t>
            </a:r>
            <a:r>
              <a:rPr lang="ru-RU" sz="2400" dirty="0" smtClean="0"/>
              <a:t>Сенека </a:t>
            </a:r>
            <a:r>
              <a:rPr lang="ru-RU" sz="2400" dirty="0"/>
              <a:t>, Древнеримский </a:t>
            </a:r>
            <a:r>
              <a:rPr lang="ru-RU" sz="2400" dirty="0" smtClean="0"/>
              <a:t>философ</a:t>
            </a:r>
            <a:endParaRPr lang="ru-RU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Остановка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    Все профессии нужны, </a:t>
            </a:r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все профессии важны</a:t>
            </a:r>
            <a:endParaRPr lang="ru-RU" sz="40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6796608" cy="184482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Остановка «Найди профессии»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                  </a:t>
            </a:r>
            <a:endParaRPr lang="ru-RU" sz="4000" dirty="0"/>
          </a:p>
        </p:txBody>
      </p:sp>
      <p:pic>
        <p:nvPicPr>
          <p:cNvPr id="4" name="Рисунок 3" descr="http://s59.radikal.ru/i163/1305/e4/d6000753cae6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2729478" cy="1467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detknizhka.ru/images/101213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556792"/>
            <a:ext cx="1584176" cy="1944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review-image" descr="http://www.izuminki.com/images/7-glavnyx-russkix-xlebov/7.jpg"/>
          <p:cNvPicPr/>
          <p:nvPr/>
        </p:nvPicPr>
        <p:blipFill>
          <a:blip r:embed="rId4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484784"/>
            <a:ext cx="2520280" cy="1492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://www.coffeemag.ru/himages/postimg/images/capuchino.jpg"/>
          <p:cNvPicPr/>
          <p:nvPr/>
        </p:nvPicPr>
        <p:blipFill>
          <a:blip r:embed="rId5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21088"/>
            <a:ext cx="2688392" cy="1656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s://wiki.wildberries.ru/img/2011/08/%D0%B4%D0%B6%D0%B8%D0%BD%D1%81%D1%8B-2.jpg"/>
          <p:cNvPicPr/>
          <p:nvPr/>
        </p:nvPicPr>
        <p:blipFill>
          <a:blip r:embed="rId6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645024"/>
            <a:ext cx="2520280" cy="23188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Всегда нужные профессии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Водитель</a:t>
            </a:r>
            <a:r>
              <a:rPr lang="ru-RU" dirty="0"/>
              <a:t>, инженер, техник, конструктор, слесарь, электрик, бухгалтер, экономист, учитель, врач, строитель, сантехник  швея и </a:t>
            </a:r>
            <a:r>
              <a:rPr lang="ru-RU" dirty="0" smtClean="0"/>
              <a:t>другие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Интеллектуальная </a:t>
            </a:r>
            <a:r>
              <a:rPr lang="ru-RU" dirty="0"/>
              <a:t>физкультминутка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  </a:t>
            </a:r>
            <a:r>
              <a:rPr lang="ru-RU" sz="4400" dirty="0" smtClean="0"/>
              <a:t> </a:t>
            </a:r>
            <a:endParaRPr lang="ru-RU" sz="4400" dirty="0"/>
          </a:p>
        </p:txBody>
      </p:sp>
      <p:pic>
        <p:nvPicPr>
          <p:cNvPr id="4" name="Рисунок 3" descr="E:\Профориентация\IMG_20160204_11371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276872"/>
            <a:ext cx="3528392" cy="2614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E:\Профориентация\IMG_20160204_11431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3356992"/>
            <a:ext cx="36072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Востребованные профессии в  </a:t>
            </a:r>
            <a:r>
              <a:rPr lang="ru-RU" dirty="0" err="1" smtClean="0"/>
              <a:t>Дрожжановском</a:t>
            </a:r>
            <a:r>
              <a:rPr lang="ru-RU" dirty="0" smtClean="0"/>
              <a:t> районе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Инженер-механик</a:t>
            </a:r>
            <a:r>
              <a:rPr lang="ru-RU" dirty="0"/>
              <a:t>, слесарь-механик, электрик, агроном, водитель современных сельскохозяйственных машин, химик, ветеринарный врач, строитель и другие.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143</TotalTime>
  <Words>194</Words>
  <Application>Microsoft Office PowerPoint</Application>
  <PresentationFormat>Экран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Прочтите стихотворение</vt:lpstr>
      <vt:lpstr>Классный час «Найти себя»</vt:lpstr>
      <vt:lpstr>                       2016 год - </vt:lpstr>
      <vt:lpstr>Эпиграф классного часа</vt:lpstr>
      <vt:lpstr>Остановка </vt:lpstr>
      <vt:lpstr>    Остановка «Найди профессии»  </vt:lpstr>
      <vt:lpstr> Всегда нужные профессии </vt:lpstr>
      <vt:lpstr>Интеллектуальная физкультминутка</vt:lpstr>
      <vt:lpstr>Востребованные профессии в  Дрожжановском районе</vt:lpstr>
      <vt:lpstr>Остановка «Самый лучший выбор»</vt:lpstr>
      <vt:lpstr>       Остановка «Эрудит»</vt:lpstr>
      <vt:lpstr>               Остановка    </vt:lpstr>
      <vt:lpstr>Остановка</vt:lpstr>
      <vt:lpstr>Формула правильного выбора профессии</vt:lpstr>
      <vt:lpstr>Выбирая профессию,  выбираем судьбу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 «Найти себя»</dc:title>
  <dc:creator>Валентина  Николаевн</dc:creator>
  <cp:lastModifiedBy>Валентина  Николаевн</cp:lastModifiedBy>
  <cp:revision>15</cp:revision>
  <dcterms:created xsi:type="dcterms:W3CDTF">2016-02-07T05:18:32Z</dcterms:created>
  <dcterms:modified xsi:type="dcterms:W3CDTF">2016-02-07T15:27:33Z</dcterms:modified>
</cp:coreProperties>
</file>