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71" r:id="rId6"/>
    <p:sldId id="269" r:id="rId7"/>
    <p:sldId id="270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4EB7-8D5B-4920-AA6A-F90678F5100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B1C32-E25E-4C50-B808-7AE10E8BC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3F351E-9E0E-44DF-8428-2DB50BB311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988604-0359-4900-A701-A3F21644F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frm=1&amp;source=images&amp;cd=&amp;cad=rja&amp;docid=7ZyT4bfCobNpDM&amp;tbnid=D1yv52h2ooRrSM:&amp;ved=0CAUQjRw&amp;url=http://kolokol-zvon.ru/chto-takoe-kolokol&amp;ei=FT1IUsvYLuny4QSVuoHYAw&amp;bvm=bv.53217764,d.bGE&amp;psig=AFQjCNHM43qDTt6Hedsg_qd306NZ_4uGnw&amp;ust=1380552284362556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Соборная площадь Московского Кремля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Мария\Pictures\orporp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" y="1268760"/>
            <a:ext cx="856329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Успенский Собор Московского Кремля</a:t>
            </a:r>
            <a:endParaRPr lang="ru-RU" dirty="0"/>
          </a:p>
        </p:txBody>
      </p:sp>
      <p:pic>
        <p:nvPicPr>
          <p:cNvPr id="34820" name="Picture 4" descr="C:\Users\Мария\Pictures\6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556792"/>
            <a:ext cx="3887623" cy="4392488"/>
          </a:xfrm>
          <a:prstGeom prst="rect">
            <a:avLst/>
          </a:prstGeom>
          <a:noFill/>
        </p:spPr>
      </p:pic>
      <p:pic>
        <p:nvPicPr>
          <p:cNvPr id="34822" name="Picture 6" descr="C:\Users\Мария\Pictures\eed22938a37fd7a003ba0e64548195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237776"/>
            <a:ext cx="4680519" cy="540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43664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Архангельский Собор Московского Кремля</a:t>
            </a:r>
            <a:endParaRPr lang="ru-RU" dirty="0"/>
          </a:p>
        </p:txBody>
      </p:sp>
      <p:pic>
        <p:nvPicPr>
          <p:cNvPr id="33794" name="Picture 2" descr="C:\Users\Мария\Pictures\архангельский соб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776"/>
            <a:ext cx="4248472" cy="4611536"/>
          </a:xfrm>
          <a:prstGeom prst="rect">
            <a:avLst/>
          </a:prstGeom>
          <a:noFill/>
        </p:spPr>
      </p:pic>
      <p:pic>
        <p:nvPicPr>
          <p:cNvPr id="33796" name="Picture 4" descr="C:\Users\Мария\Pictures\Усыпальн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3" y="1412775"/>
            <a:ext cx="3921413" cy="525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Благовещенский Собор Московского Кремля</a:t>
            </a:r>
            <a:endParaRPr lang="ru-RU" dirty="0"/>
          </a:p>
        </p:txBody>
      </p:sp>
      <p:pic>
        <p:nvPicPr>
          <p:cNvPr id="32770" name="Picture 2" descr="C:\Users\Мария\Pictures\благовещен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12776"/>
            <a:ext cx="3956005" cy="4176464"/>
          </a:xfrm>
          <a:prstGeom prst="rect">
            <a:avLst/>
          </a:prstGeom>
          <a:noFill/>
        </p:spPr>
      </p:pic>
      <p:pic>
        <p:nvPicPr>
          <p:cNvPr id="32772" name="Picture 4" descr="http://f5.ifotki.info/org/efff8405e12215824b3a30a804aa63364d330065303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23256"/>
            <a:ext cx="4375682" cy="553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Колокольня Ивана Великого</a:t>
            </a:r>
            <a:endParaRPr lang="ru-RU" dirty="0"/>
          </a:p>
        </p:txBody>
      </p:sp>
      <p:pic>
        <p:nvPicPr>
          <p:cNvPr id="4098" name="Picture 2" descr="C:\Users\Мария\Pictures\0017-021-Kolokolnja-Ivana-Velik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3960440" cy="4638530"/>
          </a:xfrm>
          <a:prstGeom prst="rect">
            <a:avLst/>
          </a:prstGeom>
          <a:noFill/>
        </p:spPr>
      </p:pic>
      <p:pic>
        <p:nvPicPr>
          <p:cNvPr id="4100" name="Picture 4" descr="http://www.deryabino.ru/hrams/77_hrams/150/7764015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484784"/>
            <a:ext cx="3384376" cy="503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Грановитая</a:t>
            </a:r>
            <a:r>
              <a:rPr lang="ru-RU" dirty="0" smtClean="0"/>
              <a:t> палата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84912" y="6165304"/>
            <a:ext cx="3259088" cy="6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Земский собор</a:t>
            </a:r>
            <a:endParaRPr lang="ru-RU" dirty="0"/>
          </a:p>
        </p:txBody>
      </p:sp>
      <p:pic>
        <p:nvPicPr>
          <p:cNvPr id="4098" name="Picture 2" descr="C:\Users\Мария\Pictures\image002(4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836712"/>
            <a:ext cx="7620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41" y="-1134462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План – схема Московского Кремля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61926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tsides.ru/big/item_547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1052736"/>
            <a:ext cx="1004722" cy="13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oublebrick.ru/files/mocs/doublebrick/spasskaya-bashnya-moskovskogo-_6264.jpg"/>
          <p:cNvPicPr/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668344" y="2780928"/>
            <a:ext cx="1008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i.kolokol-zvon.ru/u/b6/c0ca2c72c6432d756bc64c229055ea/-/%D0%A0%D0%B8%D1%81%D1%83%D0%BD%D0%BE%D0%BA5.jp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328" y="4941168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148064" y="1484784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Собор Василия Блаженного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3429000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Спасская башня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5661248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Колокольня Ивана Великого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6945E-18 L -0.21267 0.40949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33333E-6 L -0.34636 -0.05232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40937 -0.16805 " pathEditMode="relative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o.foto.radikal.ru/0708/4e/e1076c30d2a9.pn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5400000">
            <a:off x="1151539" y="-1151540"/>
            <a:ext cx="6840921" cy="91440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2770" name="Picture 2" descr="http://www.artsides.ru/big/item_5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204864"/>
            <a:ext cx="4104456" cy="3923860"/>
          </a:xfrm>
          <a:prstGeom prst="rect">
            <a:avLst/>
          </a:prstGeom>
          <a:noFill/>
        </p:spPr>
      </p:pic>
      <p:pic>
        <p:nvPicPr>
          <p:cNvPr id="32772" name="Picture 4" descr="http://photoshopia.su/uploads/posts/2011-09/3w4ymr59z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484784"/>
            <a:ext cx="35909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38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Соборная площадь Московского Кремля</vt:lpstr>
      <vt:lpstr>Успенский Собор Московского Кремля</vt:lpstr>
      <vt:lpstr>Архангельский Собор Московского Кремля</vt:lpstr>
      <vt:lpstr>Благовещенский Собор Московского Кремля</vt:lpstr>
      <vt:lpstr>Колокольня Ивана Великого</vt:lpstr>
      <vt:lpstr>Грановитая палата</vt:lpstr>
      <vt:lpstr>План – схема Московского Кремля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10</cp:revision>
  <dcterms:created xsi:type="dcterms:W3CDTF">2013-09-29T12:27:11Z</dcterms:created>
  <dcterms:modified xsi:type="dcterms:W3CDTF">2016-01-31T19:44:42Z</dcterms:modified>
</cp:coreProperties>
</file>