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452D9CB-B56B-4767-98AB-D1BAC44F7733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E46ED9-7B15-4242-AD5C-3EF17C097D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1%80%D0%B8%D1%81%D1%83%D0%BD%D0%BA%D0%B8%20%D0%BE%20%D1%88%D0%BA%D0%BE%D0%BB%D0%B5&amp;img_url=http://s51.radikal.ru/i133/0910/7e/c543578022a7t.jpg&amp;pos=46&amp;rpt=simag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" y="-73373"/>
            <a:ext cx="9144000" cy="704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6093297"/>
            <a:ext cx="7200800" cy="1200150"/>
          </a:xfrm>
          <a:prstGeom prst="parallelogram">
            <a:avLst>
              <a:gd name="adj" fmla="val 5114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Урок </a:t>
            </a:r>
            <a:r>
              <a:rPr lang="ru-RU" b="1" dirty="0" smtClean="0"/>
              <a:t>по теме: «</a:t>
            </a:r>
            <a:r>
              <a:rPr lang="ru-RU" b="1" dirty="0"/>
              <a:t>С</a:t>
            </a:r>
            <a:r>
              <a:rPr lang="ru-RU" b="1" dirty="0" smtClean="0"/>
              <a:t>виньи</a:t>
            </a:r>
            <a:r>
              <a:rPr lang="ru-RU" b="1" dirty="0" smtClean="0"/>
              <a:t>» 7 </a:t>
            </a:r>
            <a:r>
              <a:rPr lang="ru-RU" b="1" dirty="0" err="1" smtClean="0"/>
              <a:t>кл</a:t>
            </a:r>
            <a:r>
              <a:rPr lang="ru-RU" b="1" dirty="0" smtClean="0"/>
              <a:t>. </a:t>
            </a:r>
            <a:r>
              <a:rPr lang="ru-RU" b="1" dirty="0" smtClean="0"/>
              <a:t>подготовила</a:t>
            </a:r>
            <a:r>
              <a:rPr lang="ru-RU" b="1" dirty="0"/>
              <a:t> </a:t>
            </a:r>
            <a:r>
              <a:rPr lang="ru-RU" b="1" dirty="0" smtClean="0"/>
              <a:t>учитель</a:t>
            </a:r>
            <a:endParaRPr lang="ru-RU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сельскохозяйственного </a:t>
            </a:r>
            <a:r>
              <a:rPr lang="ru-RU" b="1" dirty="0"/>
              <a:t>труда </a:t>
            </a:r>
            <a:r>
              <a:rPr lang="ru-RU" b="1" dirty="0" smtClean="0"/>
              <a:t>– </a:t>
            </a:r>
            <a:r>
              <a:rPr lang="ru-RU" b="1" dirty="0" err="1"/>
              <a:t>Андраханова</a:t>
            </a:r>
            <a:r>
              <a:rPr lang="ru-RU" b="1" dirty="0"/>
              <a:t> Т.Г.</a:t>
            </a:r>
          </a:p>
        </p:txBody>
      </p:sp>
    </p:spTree>
    <p:extLst>
      <p:ext uri="{BB962C8B-B14F-4D97-AF65-F5344CB8AC3E}">
        <p14:creationId xmlns:p14="http://schemas.microsoft.com/office/powerpoint/2010/main" val="32532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обозначают эти слова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( выберите правильное соотношение)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/>
          </a:bodyPr>
          <a:lstStyle/>
          <a:p>
            <a:r>
              <a:rPr lang="ru-RU" dirty="0" smtClean="0"/>
              <a:t>Жом       </a:t>
            </a:r>
            <a:r>
              <a:rPr lang="ru-RU" dirty="0" smtClean="0"/>
              <a:t>      - отходы от производства  </a:t>
            </a:r>
            <a:r>
              <a:rPr lang="ru-RU" dirty="0" smtClean="0"/>
              <a:t>молока</a:t>
            </a:r>
          </a:p>
          <a:p>
            <a:r>
              <a:rPr lang="ru-RU" dirty="0" smtClean="0"/>
              <a:t>Мезга                                от </a:t>
            </a:r>
            <a:r>
              <a:rPr lang="ru-RU" dirty="0"/>
              <a:t>производства </a:t>
            </a:r>
            <a:r>
              <a:rPr lang="ru-RU" dirty="0" smtClean="0"/>
              <a:t>сахара</a:t>
            </a:r>
            <a:endParaRPr lang="ru-RU" dirty="0" smtClean="0"/>
          </a:p>
          <a:p>
            <a:r>
              <a:rPr lang="ru-RU" dirty="0" smtClean="0"/>
              <a:t>Крахмал                         </a:t>
            </a:r>
            <a:r>
              <a:rPr lang="ru-RU" dirty="0" smtClean="0"/>
              <a:t> </a:t>
            </a:r>
            <a:r>
              <a:rPr lang="ru-RU" dirty="0"/>
              <a:t>от производства </a:t>
            </a:r>
            <a:r>
              <a:rPr lang="ru-RU" dirty="0" smtClean="0"/>
              <a:t>костей       </a:t>
            </a:r>
          </a:p>
          <a:p>
            <a:r>
              <a:rPr lang="ru-RU" dirty="0" smtClean="0"/>
              <a:t>Сыворотка                        </a:t>
            </a:r>
            <a:r>
              <a:rPr lang="ru-RU" dirty="0" smtClean="0"/>
              <a:t> </a:t>
            </a:r>
            <a:r>
              <a:rPr lang="ru-RU" dirty="0"/>
              <a:t>от производства </a:t>
            </a:r>
            <a:r>
              <a:rPr lang="ru-RU" dirty="0" smtClean="0"/>
              <a:t>муки</a:t>
            </a:r>
          </a:p>
          <a:p>
            <a:r>
              <a:rPr lang="ru-RU" dirty="0" smtClean="0"/>
              <a:t>Обрат        </a:t>
            </a:r>
            <a:r>
              <a:rPr lang="ru-RU" dirty="0" smtClean="0"/>
              <a:t>     </a:t>
            </a:r>
            <a:r>
              <a:rPr lang="ru-RU" dirty="0" smtClean="0"/>
              <a:t>от </a:t>
            </a:r>
            <a:r>
              <a:rPr lang="ru-RU" dirty="0"/>
              <a:t>производства </a:t>
            </a:r>
            <a:r>
              <a:rPr lang="ru-RU" dirty="0" smtClean="0"/>
              <a:t>подсолнечника</a:t>
            </a:r>
          </a:p>
          <a:p>
            <a:r>
              <a:rPr lang="ru-RU" dirty="0" smtClean="0"/>
              <a:t>Жмых                      </a:t>
            </a:r>
            <a:r>
              <a:rPr lang="ru-RU" dirty="0" smtClean="0"/>
              <a:t>от производства </a:t>
            </a:r>
            <a:r>
              <a:rPr lang="ru-RU" dirty="0" smtClean="0"/>
              <a:t>картофеля</a:t>
            </a:r>
            <a:endParaRPr lang="ru-RU" dirty="0" smtClean="0"/>
          </a:p>
          <a:p>
            <a:r>
              <a:rPr lang="ru-RU" dirty="0" smtClean="0"/>
              <a:t>Пахта</a:t>
            </a:r>
          </a:p>
          <a:p>
            <a:r>
              <a:rPr lang="ru-RU" dirty="0" smtClean="0"/>
              <a:t>Костная мука</a:t>
            </a:r>
          </a:p>
          <a:p>
            <a:r>
              <a:rPr lang="ru-RU" dirty="0"/>
              <a:t>О</a:t>
            </a:r>
            <a:r>
              <a:rPr lang="ru-RU" dirty="0" smtClean="0"/>
              <a:t>труби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6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296144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Составьте рацион кормления для подсвинок, свиноматки супоросной  из перечисленных кормов: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r>
              <a:rPr lang="ru-RU" dirty="0" smtClean="0"/>
              <a:t>Зерновой                       </a:t>
            </a:r>
          </a:p>
          <a:p>
            <a:r>
              <a:rPr lang="ru-RU" dirty="0" smtClean="0"/>
              <a:t>Сочный</a:t>
            </a:r>
          </a:p>
          <a:p>
            <a:r>
              <a:rPr lang="ru-RU" dirty="0" smtClean="0"/>
              <a:t>Мел</a:t>
            </a:r>
          </a:p>
          <a:p>
            <a:r>
              <a:rPr lang="ru-RU" dirty="0" smtClean="0"/>
              <a:t>Вода                                    </a:t>
            </a:r>
          </a:p>
          <a:p>
            <a:r>
              <a:rPr lang="ru-RU" dirty="0" smtClean="0"/>
              <a:t>Болтушка</a:t>
            </a:r>
          </a:p>
          <a:p>
            <a:r>
              <a:rPr lang="ru-RU" dirty="0" smtClean="0"/>
              <a:t>Соль</a:t>
            </a:r>
          </a:p>
          <a:p>
            <a:r>
              <a:rPr lang="ru-RU" dirty="0" smtClean="0"/>
              <a:t>Костная мука</a:t>
            </a:r>
          </a:p>
          <a:p>
            <a:r>
              <a:rPr lang="ru-RU" dirty="0" smtClean="0"/>
              <a:t>Витамины</a:t>
            </a:r>
          </a:p>
          <a:p>
            <a:r>
              <a:rPr lang="ru-RU" dirty="0" smtClean="0"/>
              <a:t>Пищевые отходы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4325"/>
            <a:ext cx="489654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7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1043490" y="332656"/>
            <a:ext cx="7024744" cy="1584176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normAutofit fontScale="90000"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ru-RU" sz="5400" dirty="0" smtClean="0">
                <a:solidFill>
                  <a:srgbClr val="800000"/>
                </a:solidFill>
              </a:rPr>
              <a:t>свиньи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504" y="1700808"/>
            <a:ext cx="2088232" cy="287886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68580" indent="0" algn="ctr">
              <a:spcBef>
                <a:spcPct val="20000"/>
              </a:spcBef>
              <a:buNone/>
            </a:pPr>
            <a:r>
              <a:rPr lang="ru-RU" sz="1800" b="1" dirty="0" smtClean="0">
                <a:latin typeface="Times New Roman" pitchFamily="18" charset="0"/>
              </a:rPr>
              <a:t>группы:</a:t>
            </a:r>
          </a:p>
          <a:p>
            <a:pPr algn="ctr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800" b="1" dirty="0" smtClean="0">
                <a:latin typeface="Times New Roman" pitchFamily="18" charset="0"/>
              </a:rPr>
              <a:t>свиноматка</a:t>
            </a:r>
          </a:p>
          <a:p>
            <a:pPr algn="ctr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800" b="1" dirty="0" smtClean="0">
                <a:latin typeface="Times New Roman" pitchFamily="18" charset="0"/>
              </a:rPr>
              <a:t>хряк</a:t>
            </a:r>
            <a:endParaRPr lang="ru-RU" sz="1800" b="1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ru-RU" sz="1800" b="1" dirty="0" smtClean="0">
                <a:latin typeface="Times New Roman" pitchFamily="18" charset="0"/>
              </a:rPr>
              <a:t>Поросята</a:t>
            </a:r>
            <a:r>
              <a:rPr lang="ru-RU" sz="1600" b="1" dirty="0" smtClean="0">
                <a:latin typeface="Times New Roman" pitchFamily="18" charset="0"/>
              </a:rPr>
              <a:t>: сосунки отъемыши, подсвинки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2367626" y="3933056"/>
            <a:ext cx="1556990" cy="230695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0" scaled="1"/>
          </a:gradFill>
          <a:ln w="3175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Породы: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Мясные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сальные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Мясо - сальные 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211960" y="2996952"/>
            <a:ext cx="1800225" cy="3014841"/>
          </a:xfrm>
          <a:prstGeom prst="can">
            <a:avLst>
              <a:gd name="adj" fmla="val 25017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</a:rPr>
              <a:t>Содержание: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Свиноферма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Домашние условия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Школьная свиноферма </a:t>
            </a:r>
            <a:endParaRPr lang="ru-RU" sz="16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6516688" y="1989139"/>
            <a:ext cx="2303784" cy="5301020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0" scaled="1"/>
          </a:gradFill>
          <a:ln w="63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Корма: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Зерновые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Сочные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Комбикорм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Пищевые отходы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Корма животного происхождения  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Отходы технических производств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итамины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 flipH="1">
            <a:off x="1403648" y="1412776"/>
            <a:ext cx="648072" cy="4322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H="1">
            <a:off x="2987824" y="1845022"/>
            <a:ext cx="576064" cy="230425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4860032" y="1845022"/>
            <a:ext cx="504105" cy="158502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6804248" y="1556792"/>
            <a:ext cx="649065" cy="61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Рисунок 3" descr="http://im6-tub-ru.yandex.net/i?id=270588326-0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8979"/>
            <a:ext cx="1663483" cy="16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foto/c/0/apps/4/421/4421505_solnys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5" y="-42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88641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Arial Narrow" pitchFamily="34" charset="0"/>
              </a:rPr>
              <a:t>Спасибо за внимание!</a:t>
            </a:r>
            <a:br>
              <a:rPr lang="ru-RU" sz="4400" b="1" dirty="0" smtClean="0">
                <a:solidFill>
                  <a:srgbClr val="800000"/>
                </a:solidFill>
                <a:latin typeface="Arial Narrow" pitchFamily="34" charset="0"/>
              </a:rPr>
            </a:br>
            <a:endParaRPr lang="ru-RU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456384" cy="41044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39833" y="476673"/>
            <a:ext cx="3304572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Загадка: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36592" y="1484784"/>
            <a:ext cx="3298784" cy="4170114"/>
          </a:xfrm>
        </p:spPr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556792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Много в деревне животных живет,</a:t>
            </a:r>
          </a:p>
          <a:p>
            <a:r>
              <a:rPr lang="ru-RU" dirty="0" smtClean="0"/>
              <a:t>Кто-то мурлычет, кто песни поет.</a:t>
            </a:r>
          </a:p>
          <a:p>
            <a:r>
              <a:rPr lang="ru-RU" dirty="0" smtClean="0"/>
              <a:t>Ее же точно дети знают,</a:t>
            </a:r>
          </a:p>
          <a:p>
            <a:r>
              <a:rPr lang="ru-RU" dirty="0" smtClean="0"/>
              <a:t>И разом все, конечно, угадают.</a:t>
            </a:r>
          </a:p>
          <a:p>
            <a:r>
              <a:rPr lang="ru-RU" dirty="0" smtClean="0"/>
              <a:t>Есть хвостик совсем небольшой,</a:t>
            </a:r>
          </a:p>
          <a:p>
            <a:r>
              <a:rPr lang="ru-RU" dirty="0" smtClean="0"/>
              <a:t>И кушать очень уж любит порой.</a:t>
            </a:r>
          </a:p>
          <a:p>
            <a:r>
              <a:rPr lang="ru-RU" dirty="0" smtClean="0"/>
              <a:t>А ест-то точно все подряд,</a:t>
            </a:r>
          </a:p>
          <a:p>
            <a:r>
              <a:rPr lang="ru-RU" dirty="0" smtClean="0"/>
              <a:t>Скажи, кому так фермер рад?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6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6480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Особенности свиней: группы.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4733"/>
            <a:ext cx="3456384" cy="24457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4551"/>
            <a:ext cx="3672408" cy="2555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9120"/>
            <a:ext cx="3512132" cy="2041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14551"/>
            <a:ext cx="3436914" cy="203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71" y="2780928"/>
            <a:ext cx="33051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5760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Особенности свиней: </a:t>
            </a:r>
            <a:r>
              <a:rPr lang="ru-RU" sz="3200" b="1" dirty="0" smtClean="0">
                <a:solidFill>
                  <a:srgbClr val="C00000"/>
                </a:solidFill>
              </a:rPr>
              <a:t>породы.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638583" cy="26209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87769"/>
            <a:ext cx="3919191" cy="2131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0" y="1196752"/>
            <a:ext cx="3950882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87769"/>
            <a:ext cx="3708443" cy="22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96117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 букв соберите слово.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В                                          м</a:t>
            </a:r>
          </a:p>
          <a:p>
            <a:pPr marL="68580" indent="0">
              <a:buNone/>
            </a:pPr>
            <a:r>
              <a:rPr lang="ru-RU" sz="3200" dirty="0" smtClean="0"/>
              <a:t>              </a:t>
            </a:r>
            <a:r>
              <a:rPr lang="ru-RU" sz="3900" b="1" dirty="0" smtClean="0">
                <a:solidFill>
                  <a:srgbClr val="7030A0"/>
                </a:solidFill>
              </a:rPr>
              <a:t>н                                              ф</a:t>
            </a:r>
          </a:p>
          <a:p>
            <a:pPr marL="68580" indent="0">
              <a:buNone/>
            </a:pPr>
            <a:endParaRPr lang="ru-RU" sz="3200" dirty="0"/>
          </a:p>
          <a:p>
            <a:pPr marL="68580" indent="0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С                               о           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sz="3900" dirty="0" smtClean="0">
                <a:solidFill>
                  <a:srgbClr val="7030A0"/>
                </a:solidFill>
              </a:rPr>
              <a:t>                        </a:t>
            </a:r>
            <a:r>
              <a:rPr lang="ru-RU" sz="3900" b="1" dirty="0" smtClean="0">
                <a:solidFill>
                  <a:srgbClr val="7030A0"/>
                </a:solidFill>
              </a:rPr>
              <a:t>и                      е</a:t>
            </a:r>
          </a:p>
          <a:p>
            <a:pPr marL="68580" indent="0">
              <a:buNone/>
            </a:pPr>
            <a:r>
              <a:rPr lang="ru-RU" sz="3500" b="1" dirty="0"/>
              <a:t> </a:t>
            </a:r>
            <a:r>
              <a:rPr lang="ru-RU" sz="3500" b="1" dirty="0" smtClean="0"/>
              <a:t>           </a:t>
            </a:r>
            <a:r>
              <a:rPr lang="ru-RU" sz="3900" b="1" dirty="0" smtClean="0">
                <a:solidFill>
                  <a:srgbClr val="7030A0"/>
                </a:solidFill>
              </a:rPr>
              <a:t>р                                               а</a:t>
            </a:r>
            <a:endParaRPr lang="ru-RU" sz="39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6768870" cy="6480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Свиноферма.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0726"/>
            <a:ext cx="3960441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85861"/>
            <a:ext cx="3600400" cy="240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112568" cy="25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97" y="548680"/>
            <a:ext cx="7656363" cy="50405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содержаться свиньи?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220">
            <a:off x="6901702" y="3944699"/>
            <a:ext cx="1828800" cy="1371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902">
            <a:off x="613580" y="1398120"/>
            <a:ext cx="2409825" cy="2447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7" y="4391737"/>
            <a:ext cx="2668989" cy="1984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36" y="1419411"/>
            <a:ext cx="1848842" cy="1721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241">
            <a:off x="3572871" y="3380961"/>
            <a:ext cx="3038070" cy="29381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496">
            <a:off x="5436095" y="810628"/>
            <a:ext cx="3168352" cy="28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Какие должны быть условия</a:t>
            </a:r>
            <a:r>
              <a:rPr lang="ru-RU" b="1" dirty="0" smtClean="0">
                <a:solidFill>
                  <a:srgbClr val="C00000"/>
                </a:solidFill>
              </a:rPr>
              <a:t>?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Выберите правильный ответ)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Холодно – жарко – тепло</a:t>
            </a:r>
          </a:p>
          <a:p>
            <a:r>
              <a:rPr lang="ru-RU" sz="2800" dirty="0" smtClean="0"/>
              <a:t>Сыро – сухо – влажно</a:t>
            </a:r>
          </a:p>
          <a:p>
            <a:r>
              <a:rPr lang="ru-RU" sz="2800" dirty="0" smtClean="0"/>
              <a:t>Светло – темно – ярко</a:t>
            </a:r>
          </a:p>
          <a:p>
            <a:r>
              <a:rPr lang="ru-RU" sz="2800" dirty="0" smtClean="0"/>
              <a:t>Грязно – сорно – чисто</a:t>
            </a:r>
          </a:p>
          <a:p>
            <a:r>
              <a:rPr lang="ru-RU" sz="2800" dirty="0" smtClean="0"/>
              <a:t>Ветер – сквозняк - без сквозняков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41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576064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Корма для свиней.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7" y="3489037"/>
            <a:ext cx="2728155" cy="23632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602">
            <a:off x="499079" y="502703"/>
            <a:ext cx="1872209" cy="1872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808">
            <a:off x="387881" y="4125921"/>
            <a:ext cx="3285510" cy="2464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780928"/>
            <a:ext cx="1862646" cy="1584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3" y="2653308"/>
            <a:ext cx="1977303" cy="1482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620">
            <a:off x="6097780" y="4727983"/>
            <a:ext cx="2781300" cy="1809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7" y="1235146"/>
            <a:ext cx="2714625" cy="20498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1252608" cy="1368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0647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307</TotalTime>
  <Words>243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Презентация PowerPoint</vt:lpstr>
      <vt:lpstr>Загадка:</vt:lpstr>
      <vt:lpstr>Особенности свиней: группы.</vt:lpstr>
      <vt:lpstr>Особенности свиней: породы.</vt:lpstr>
      <vt:lpstr>Из букв соберите слово.</vt:lpstr>
      <vt:lpstr>Свиноферма.</vt:lpstr>
      <vt:lpstr>Как содержаться свиньи?</vt:lpstr>
      <vt:lpstr>Какие должны быть условия? (Выберите правильный ответ)</vt:lpstr>
      <vt:lpstr>Корма для свиней.</vt:lpstr>
      <vt:lpstr>Что обозначают эти слова? ( выберите правильное соотношение)</vt:lpstr>
      <vt:lpstr>Составьте рацион кормления для подсвинок, свиноматки супоросной  из перечисленных кормов:</vt:lpstr>
      <vt:lpstr>свиньи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2015-12-09T09:27:10Z</dcterms:created>
  <dcterms:modified xsi:type="dcterms:W3CDTF">2016-02-01T11:25:20Z</dcterms:modified>
</cp:coreProperties>
</file>