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9" r:id="rId2"/>
    <p:sldId id="256" r:id="rId3"/>
    <p:sldId id="257" r:id="rId4"/>
    <p:sldId id="261" r:id="rId5"/>
    <p:sldId id="258" r:id="rId6"/>
    <p:sldId id="259" r:id="rId7"/>
    <p:sldId id="265" r:id="rId8"/>
    <p:sldId id="266" r:id="rId9"/>
    <p:sldId id="267" r:id="rId10"/>
    <p:sldId id="263" r:id="rId11"/>
    <p:sldId id="268" r:id="rId12"/>
    <p:sldId id="260" r:id="rId13"/>
    <p:sldId id="262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-109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03.10.2015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03.10.2015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03.10.2015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03.10.2015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1) Чем отличается пословица от поговорки?</a:t>
            </a:r>
          </a:p>
          <a:p>
            <a:r>
              <a:rPr lang="ru-RU" dirty="0" smtClean="0"/>
              <a:t>2) </a:t>
            </a:r>
            <a:r>
              <a:rPr lang="ru-RU" dirty="0" smtClean="0"/>
              <a:t>З</a:t>
            </a:r>
            <a:r>
              <a:rPr lang="ru-RU" dirty="0" smtClean="0"/>
              <a:t>начение пословиц и поговорок (для чего они нам нужны?)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Каков поп – таков приход.</a:t>
            </a:r>
          </a:p>
          <a:p>
            <a:r>
              <a:rPr lang="ru-RU" dirty="0" smtClean="0"/>
              <a:t>Тише едешь – дальше будешь.</a:t>
            </a:r>
          </a:p>
          <a:p>
            <a:r>
              <a:rPr lang="ru-RU" dirty="0" smtClean="0"/>
              <a:t>Служить бы рад – прислуживаться тошно!</a:t>
            </a:r>
          </a:p>
          <a:p>
            <a:r>
              <a:rPr lang="ru-RU" dirty="0" smtClean="0"/>
              <a:t>Не имей сто рублей, а имей сто друзей.</a:t>
            </a:r>
          </a:p>
          <a:p>
            <a:r>
              <a:rPr lang="ru-RU" dirty="0" smtClean="0"/>
              <a:t>Обжегшийся на молоке дует и на воду.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u="sng" dirty="0" smtClean="0"/>
              <a:t>Значение пословиц и поговорок</a:t>
            </a:r>
            <a:endParaRPr lang="ru-RU" u="sn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800" i="1" dirty="0" smtClean="0"/>
              <a:t>Пословицы и поговорки украшают и обогащают речь человека, расширяют словарный запас, развивают воображение. Ведь чтобы использовать простейшие пословицы или поговорки, вы должны достаточно быстро оценить ситуацию, как бы   приложить её к поговорке, снова сравнить их соответствие и только тогда высказать своё суждение. </a:t>
            </a:r>
            <a:endParaRPr lang="ru-RU" sz="28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Домашнее задание: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Прочитать «Поучение Владимира Мономаха»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i="1" dirty="0" smtClean="0"/>
              <a:t>« …в них все есть: издевка, насмешка, попрек, словом -  все шевелящее и задирающее за живое»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i="1" dirty="0" smtClean="0"/>
              <a:t>                                                                                                                                           Н.В.Гоголь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7170" name="Picture 2" descr="https://1.avatars.mds.yandex.net/get-entity_search/17826/34837689/SUx15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59632" y="2636912"/>
            <a:ext cx="2129011" cy="336159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1124744"/>
            <a:ext cx="8568952" cy="5001419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/>
              <a:t> </a:t>
            </a:r>
            <a:r>
              <a:rPr lang="ru-RU" u="sng" dirty="0" smtClean="0"/>
              <a:t>Поговорка</a:t>
            </a:r>
            <a:r>
              <a:rPr lang="ru-RU" dirty="0" smtClean="0"/>
              <a:t> </a:t>
            </a:r>
            <a:r>
              <a:rPr lang="ru-RU" dirty="0" smtClean="0">
                <a:solidFill>
                  <a:srgbClr val="FF0000"/>
                </a:solidFill>
              </a:rPr>
              <a:t>ярко называет</a:t>
            </a:r>
            <a:r>
              <a:rPr lang="ru-RU" dirty="0" smtClean="0"/>
              <a:t>: « Гол как сокол», « Как сыр в масле катается», « Надулся, как мышь на крупу», « Мягко стелет, да жёстко спать», «Нашла коса на камень».                                                                         </a:t>
            </a:r>
          </a:p>
          <a:p>
            <a:endParaRPr lang="ru-RU" u="sng" dirty="0" smtClean="0"/>
          </a:p>
          <a:p>
            <a:r>
              <a:rPr lang="ru-RU" u="sng" dirty="0" smtClean="0"/>
              <a:t>Пословица</a:t>
            </a:r>
            <a:r>
              <a:rPr lang="ru-RU" dirty="0" smtClean="0"/>
              <a:t> же </a:t>
            </a:r>
            <a:r>
              <a:rPr lang="ru-RU" dirty="0" smtClean="0">
                <a:solidFill>
                  <a:srgbClr val="FF0000"/>
                </a:solidFill>
              </a:rPr>
              <a:t>высказывает суждение, мораль</a:t>
            </a:r>
            <a:r>
              <a:rPr lang="ru-RU" dirty="0" smtClean="0"/>
              <a:t>: « Любишь кататься – люби и саночки возить», « За двумя зайцами погонишься – ни одного не поймаешь», « Нет дыма без огня», « Худой мир лучше доброй ссоры».  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i="1" dirty="0" smtClean="0"/>
              <a:t>ПОСЛОВИЦА -  жанр фольклора, афористически сжатое, образное, грамматически и логически законченное изречение с поучительным смыслом в ритмически организованной форме («Что посеешь, то и пожнешь»).</a:t>
            </a:r>
            <a:endParaRPr lang="ru-RU" dirty="0" smtClean="0"/>
          </a:p>
          <a:p>
            <a:r>
              <a:rPr lang="ru-RU" i="1" dirty="0" smtClean="0"/>
              <a:t>ПОГОВОРКА - образное выражение, оборот речи, метко определяющий какое-либо явление жизни; в отличие от пословицы лишена обобщающего поучительного смысла («Семь пятниц на неделе», «Положить зубы на полку»).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02034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/>
          <a:lstStyle/>
          <a:p>
            <a:r>
              <a:rPr lang="ru-RU" i="1" dirty="0" smtClean="0"/>
              <a:t>Владимир Иванович Даль (1801-1872)</a:t>
            </a:r>
          </a:p>
          <a:p>
            <a:endParaRPr lang="ru-RU" i="1" dirty="0" smtClean="0"/>
          </a:p>
          <a:p>
            <a:r>
              <a:rPr lang="ru-RU" i="1" dirty="0" smtClean="0"/>
              <a:t>сборник «Пословицы русского народа»</a:t>
            </a:r>
          </a:p>
          <a:p>
            <a:r>
              <a:rPr lang="ru-RU" dirty="0" smtClean="0"/>
              <a:t> капитальный труд- четыре тома</a:t>
            </a:r>
            <a:r>
              <a:rPr lang="ru-RU" i="1" dirty="0" smtClean="0"/>
              <a:t>«Толкового словаря живого великорусского языка»</a:t>
            </a:r>
            <a:endParaRPr lang="ru-RU" dirty="0"/>
          </a:p>
        </p:txBody>
      </p:sp>
      <p:pic>
        <p:nvPicPr>
          <p:cNvPr id="5122" name="Picture 2" descr="https://1.avatars.mds.yandex.net/get-entity_search/30003/39487871/SUx15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03848" y="3212976"/>
            <a:ext cx="2805567" cy="328777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Даль писал: « Поговорка, по народному определению, цветочек, а пословица-ягодка; и это верно»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Два сапога – пара.</a:t>
            </a:r>
          </a:p>
          <a:p>
            <a:r>
              <a:rPr lang="ru-RU" dirty="0" smtClean="0"/>
              <a:t>Много будешь знать – скоро состаришься.</a:t>
            </a:r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Нет дыма без огня.</a:t>
            </a:r>
          </a:p>
          <a:p>
            <a:r>
              <a:rPr lang="ru-RU" dirty="0" smtClean="0"/>
              <a:t>Семь раз отмерь, один отрежь.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После дождичка в четверг.</a:t>
            </a:r>
          </a:p>
          <a:p>
            <a:r>
              <a:rPr lang="ru-RU" dirty="0" smtClean="0"/>
              <a:t>Не зная брода – не суйся в воду.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57</TotalTime>
  <Words>200</Words>
  <Application>Microsoft Office PowerPoint</Application>
  <PresentationFormat>Экран (4:3)</PresentationFormat>
  <Paragraphs>28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Тема Office</vt:lpstr>
      <vt:lpstr>Слайд 1</vt:lpstr>
      <vt:lpstr>« …в них все есть: издевка, насмешка, попрек, словом -  все шевелящее и задирающее за живое»                                                                                                                                            Н.В.Гоголь 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Домашнее задание: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 …в них все есть: издевка, насмешка, попрек, словом -  все шевелящее и задирающее за живое»                                                                                                                                            Н.В.Гоголь </dc:title>
  <dc:creator>Андрей</dc:creator>
  <cp:lastModifiedBy>Андрей</cp:lastModifiedBy>
  <cp:revision>5</cp:revision>
  <dcterms:created xsi:type="dcterms:W3CDTF">2015-10-02T19:41:17Z</dcterms:created>
  <dcterms:modified xsi:type="dcterms:W3CDTF">2015-10-03T10:27:25Z</dcterms:modified>
</cp:coreProperties>
</file>