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61" r:id="rId5"/>
    <p:sldId id="258" r:id="rId6"/>
    <p:sldId id="259" r:id="rId7"/>
    <p:sldId id="265" r:id="rId8"/>
    <p:sldId id="266" r:id="rId9"/>
    <p:sldId id="267" r:id="rId10"/>
    <p:sldId id="263" r:id="rId11"/>
    <p:sldId id="268" r:id="rId12"/>
    <p:sldId id="260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Чем отличается пословица от поговорки?</a:t>
            </a:r>
          </a:p>
          <a:p>
            <a:r>
              <a:rPr lang="ru-RU" dirty="0" smtClean="0"/>
              <a:t>2) </a:t>
            </a:r>
            <a:r>
              <a:rPr lang="ru-RU" dirty="0" smtClean="0"/>
              <a:t>З</a:t>
            </a:r>
            <a:r>
              <a:rPr lang="ru-RU" dirty="0" smtClean="0"/>
              <a:t>начение пословиц и поговорок (для чего они нам нужны?)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Каков поп – таков приход.</a:t>
            </a:r>
          </a:p>
          <a:p>
            <a:r>
              <a:rPr lang="ru-RU" dirty="0" smtClean="0"/>
              <a:t>Тише едешь – дальше будешь.</a:t>
            </a:r>
          </a:p>
          <a:p>
            <a:r>
              <a:rPr lang="ru-RU" dirty="0" smtClean="0"/>
              <a:t>Служить бы рад – прислуживаться тошно!</a:t>
            </a:r>
          </a:p>
          <a:p>
            <a:r>
              <a:rPr lang="ru-RU" dirty="0" smtClean="0"/>
              <a:t>Не имей сто рублей, а имей сто друзей.</a:t>
            </a:r>
          </a:p>
          <a:p>
            <a:r>
              <a:rPr lang="ru-RU" dirty="0" smtClean="0"/>
              <a:t>Обжегшийся на молоке дует и на воду.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Значение пословиц и поговорок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Пословицы и поговорки украшают и обогащают речь человека, расширяют словарный запас, развивают воображение. Ведь чтобы использовать простейшие пословицы или поговорки, вы должны достаточно быстро оценить ситуацию, как бы   приложить её к поговорке, снова сравнить их соответствие и только тогда высказать своё суждение. 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Прочитать «Поучение Владимира Мономаха»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« …в них все есть: издевка, насмешка, попрек, словом -  все шевелящее и задирающее за живое»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                                                                                                                                          Н.В.Гоголь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1.avatars.mds.yandex.net/get-entity_search/17826/34837689/SUx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2129011" cy="3361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00141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u="sng" dirty="0" smtClean="0"/>
              <a:t>Поговорка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ярко называет</a:t>
            </a:r>
            <a:r>
              <a:rPr lang="ru-RU" dirty="0" smtClean="0"/>
              <a:t>: « Гол как сокол», « Как сыр в масле катается», « Надулся, как мышь на крупу», « Мягко стелет, да жёстко спать», «Нашла коса на камень».                                                                         </a:t>
            </a:r>
          </a:p>
          <a:p>
            <a:endParaRPr lang="ru-RU" u="sng" dirty="0" smtClean="0"/>
          </a:p>
          <a:p>
            <a:r>
              <a:rPr lang="ru-RU" u="sng" dirty="0" smtClean="0"/>
              <a:t>Пословица</a:t>
            </a:r>
            <a:r>
              <a:rPr lang="ru-RU" dirty="0" smtClean="0"/>
              <a:t> же </a:t>
            </a:r>
            <a:r>
              <a:rPr lang="ru-RU" dirty="0" smtClean="0">
                <a:solidFill>
                  <a:srgbClr val="FF0000"/>
                </a:solidFill>
              </a:rPr>
              <a:t>высказывает суждение, мораль</a:t>
            </a:r>
            <a:r>
              <a:rPr lang="ru-RU" dirty="0" smtClean="0"/>
              <a:t>: « Любишь кататься – люби и саночки возить», « За двумя зайцами погонишься – ни одного не поймаешь», « Нет дыма без огня», « Худой мир лучше доброй ссоры».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/>
              <a:t>ПОСЛОВИЦА -  жанр фольклора, афористически сжатое, образное, грамматически и логически законченное изречение с поучительным смыслом в ритмически организованной форме («Что посеешь, то и пожнешь»).</a:t>
            </a:r>
            <a:endParaRPr lang="ru-RU" dirty="0" smtClean="0"/>
          </a:p>
          <a:p>
            <a:r>
              <a:rPr lang="ru-RU" i="1" dirty="0" smtClean="0"/>
              <a:t>ПОГОВОРКА - образное выражение, оборот речи, метко определяющий какое-либо явление жизни; в отличие от пословицы лишена обобщающего поучительного смысла («Семь пятниц на неделе», «Положить зубы на полку»).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ru-RU" i="1" dirty="0" smtClean="0"/>
              <a:t>Владимир Иванович Даль (1801-1872)</a:t>
            </a:r>
          </a:p>
          <a:p>
            <a:endParaRPr lang="ru-RU" i="1" dirty="0" smtClean="0"/>
          </a:p>
          <a:p>
            <a:r>
              <a:rPr lang="ru-RU" i="1" dirty="0" smtClean="0"/>
              <a:t>сборник «Пословицы русского народа»</a:t>
            </a:r>
          </a:p>
          <a:p>
            <a:r>
              <a:rPr lang="ru-RU" dirty="0" smtClean="0"/>
              <a:t> капитальный труд- четыре тома</a:t>
            </a:r>
            <a:r>
              <a:rPr lang="ru-RU" i="1" dirty="0" smtClean="0"/>
              <a:t>«Толкового словаря живого великорусского языка»</a:t>
            </a:r>
            <a:endParaRPr lang="ru-RU" dirty="0"/>
          </a:p>
        </p:txBody>
      </p:sp>
      <p:pic>
        <p:nvPicPr>
          <p:cNvPr id="5122" name="Picture 2" descr="https://1.avatars.mds.yandex.net/get-entity_search/30003/39487871/SUx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12976"/>
            <a:ext cx="2805567" cy="3287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Даль писал: « Поговорка, по народному определению, цветочек, а пословица-ягодка; и это верно»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сапога – пара.</a:t>
            </a:r>
          </a:p>
          <a:p>
            <a:r>
              <a:rPr lang="ru-RU" dirty="0" smtClean="0"/>
              <a:t>Много будешь знать – скоро состаришься.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дыма без огня.</a:t>
            </a:r>
          </a:p>
          <a:p>
            <a:r>
              <a:rPr lang="ru-RU" dirty="0" smtClean="0"/>
              <a:t>Семь раз отмерь, один отрежь.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дождичка в четверг.</a:t>
            </a:r>
          </a:p>
          <a:p>
            <a:r>
              <a:rPr lang="ru-RU" dirty="0" smtClean="0"/>
              <a:t>Не зная брода – не суйся в воду.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</TotalTime>
  <Words>200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« …в них все есть: издевка, насмешка, попрек, словом -  все шевелящее и задирающее за живое»                                                                                                                                            Н.В.Гоголь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…в них все есть: издевка, насмешка, попрек, словом -  все шевелящее и задирающее за живое»                                                                                                                                            Н.В.Гоголь </dc:title>
  <dc:creator>Андрей</dc:creator>
  <cp:lastModifiedBy>Андрей</cp:lastModifiedBy>
  <cp:revision>5</cp:revision>
  <dcterms:created xsi:type="dcterms:W3CDTF">2015-10-02T19:41:17Z</dcterms:created>
  <dcterms:modified xsi:type="dcterms:W3CDTF">2015-10-03T10:27:25Z</dcterms:modified>
</cp:coreProperties>
</file>