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0" r:id="rId3"/>
    <p:sldId id="271" r:id="rId4"/>
    <p:sldId id="272" r:id="rId5"/>
    <p:sldId id="273" r:id="rId6"/>
    <p:sldId id="268" r:id="rId7"/>
    <p:sldId id="257" r:id="rId8"/>
    <p:sldId id="266" r:id="rId9"/>
    <p:sldId id="276" r:id="rId10"/>
    <p:sldId id="256" r:id="rId11"/>
    <p:sldId id="265" r:id="rId12"/>
    <p:sldId id="264" r:id="rId13"/>
    <p:sldId id="260" r:id="rId14"/>
    <p:sldId id="274" r:id="rId15"/>
    <p:sldId id="261" r:id="rId16"/>
    <p:sldId id="275" r:id="rId17"/>
    <p:sldId id="262" r:id="rId18"/>
    <p:sldId id="258" r:id="rId19"/>
    <p:sldId id="259" r:id="rId20"/>
    <p:sldId id="263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3C15-5221-499F-96D6-DEFBADAD1B2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9D93A-86A8-4F89-A952-418C558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93A-86A8-4F89-A952-418C558D7BB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Разгадайте кроссворд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990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 ___?___ Григорьевич – дьячок  ***</a:t>
            </a:r>
            <a:r>
              <a:rPr lang="ru-RU" dirty="0" err="1" smtClean="0"/>
              <a:t>ской</a:t>
            </a:r>
            <a:r>
              <a:rPr lang="ru-RU" dirty="0" smtClean="0"/>
              <a:t> церкви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/>
              <a:t>И.С.Тургенев «</a:t>
            </a:r>
            <a:r>
              <a:rPr lang="ru-RU" sz="6700" b="1" dirty="0" err="1" smtClean="0"/>
              <a:t>Муму</a:t>
            </a:r>
            <a:r>
              <a:rPr lang="ru-RU" sz="6700" b="1" dirty="0" smtClean="0"/>
              <a:t>». </a:t>
            </a:r>
            <a:r>
              <a:rPr lang="ru-RU" b="1" dirty="0" smtClean="0"/>
              <a:t>Реальная основа </a:t>
            </a:r>
            <a:r>
              <a:rPr lang="ru-RU" b="1" dirty="0" smtClean="0"/>
              <a:t>р</a:t>
            </a:r>
            <a:r>
              <a:rPr lang="ru-RU" b="1" dirty="0" smtClean="0"/>
              <a:t>ассказа. </a:t>
            </a:r>
            <a:r>
              <a:rPr lang="ru-RU" b="1" dirty="0" smtClean="0"/>
              <a:t>Повествование о жизни в эпоху крепостного права.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pic>
        <p:nvPicPr>
          <p:cNvPr id="18434" name="Picture 2" descr="http://media.trusper.net/u/14ee0b0d-32c8-4abf-8f73-f86c3e34f9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47800"/>
            <a:ext cx="2898774" cy="484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историей создания </a:t>
            </a:r>
            <a:r>
              <a:rPr lang="ru-RU" dirty="0" smtClean="0"/>
              <a:t>рассказа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3400" y="381000"/>
            <a:ext cx="8305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1852 год –написание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рассказа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Муму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1861г –отмена крепостного права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в группах: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3810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Прием«</a:t>
            </a:r>
            <a:r>
              <a:rPr lang="ru-RU" sz="6000" dirty="0" err="1" smtClean="0"/>
              <a:t>Инсерт</a:t>
            </a:r>
            <a:r>
              <a:rPr lang="ru-RU" sz="6000" dirty="0" smtClean="0"/>
              <a:t>»</a:t>
            </a:r>
            <a:endParaRPr lang="ru-RU" sz="60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7016" y="1600200"/>
            <a:ext cx="8856984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Маркировка текста значками по мере его чтения: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– уже знал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«+»  - новое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«-»  - думал иначе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«?»- не понял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8288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4000" dirty="0" smtClean="0"/>
              <a:t>Что же такое крепостное право? Что вас поразило в этом явлении российской действительности?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1752601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-Почему именно в это время Тургенев обращается к теме 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рассказа  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Муму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6002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</a:rPr>
              <a:t>-</a:t>
            </a:r>
            <a:r>
              <a:rPr lang="ru-RU" sz="4000" dirty="0" smtClean="0"/>
              <a:t>Как вы считаете,  что послужило поводом для создания </a:t>
            </a:r>
            <a:r>
              <a:rPr lang="ru-RU" sz="4000" dirty="0" smtClean="0"/>
              <a:t>«</a:t>
            </a:r>
            <a:r>
              <a:rPr lang="ru-RU" sz="4000" dirty="0" err="1" smtClean="0"/>
              <a:t>Муму</a:t>
            </a:r>
            <a:r>
              <a:rPr lang="ru-RU" sz="4000" dirty="0" smtClean="0"/>
              <a:t>»? Прототипы героев </a:t>
            </a:r>
            <a:r>
              <a:rPr lang="ru-RU" sz="4000" dirty="0" smtClean="0"/>
              <a:t>рассказа.</a:t>
            </a:r>
            <a:endParaRPr lang="ru-RU" sz="4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762000"/>
            <a:ext cx="8229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Рефлексия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Сегодня на уроке я узнал…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Что предстоит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сделать на следующем уроке по этой теме?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676400"/>
            <a:ext cx="541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Домашнее задание: 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Прочитать</a:t>
            </a:r>
            <a:r>
              <a:rPr lang="ru-RU" sz="4000" dirty="0" smtClean="0"/>
              <a:t>(с. 163-177 до  слов «Всё это происходило весною…»</a:t>
            </a:r>
            <a:r>
              <a:rPr lang="ru-RU" sz="4000" b="1" dirty="0" smtClean="0"/>
              <a:t> </a:t>
            </a:r>
          </a:p>
          <a:p>
            <a:pPr marL="742950" indent="-742950"/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sz="6000" dirty="0" smtClean="0"/>
                        <a:t>Ф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о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м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кроссворд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Игра, в которую сыграл казак с нечистой силой.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Высказывания читателей о тексте: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Это рассказ о </a:t>
            </a:r>
            <a:r>
              <a:rPr lang="ru-RU" dirty="0" smtClean="0"/>
              <a:t>любви Герасима,» -  Яркова Мария</a:t>
            </a:r>
          </a:p>
          <a:p>
            <a:r>
              <a:rPr lang="ru-RU" dirty="0" smtClean="0"/>
              <a:t>«Мне не понравилось это «злое» произведение, и я долгое время вспоминал о нем с грустью,» - </a:t>
            </a:r>
            <a:r>
              <a:rPr lang="ru-RU" dirty="0" err="1" smtClean="0"/>
              <a:t>Бажин</a:t>
            </a:r>
            <a:r>
              <a:rPr lang="ru-RU" dirty="0" smtClean="0"/>
              <a:t> Дмитрий</a:t>
            </a:r>
          </a:p>
          <a:p>
            <a:r>
              <a:rPr lang="ru-RU" dirty="0" smtClean="0"/>
              <a:t>«Иван Сергеевич Тургенев писатель замечательный, очень люблю его творения.  «</a:t>
            </a:r>
            <a:r>
              <a:rPr lang="ru-RU" dirty="0" err="1" smtClean="0"/>
              <a:t>Муму</a:t>
            </a:r>
            <a:r>
              <a:rPr lang="ru-RU" dirty="0" smtClean="0"/>
              <a:t>» читается достаточно легко в плане стиля и очень сложно в плане эмоций,» -  </a:t>
            </a:r>
            <a:r>
              <a:rPr lang="ru-RU" dirty="0" err="1" smtClean="0"/>
              <a:t>Тотьмянина</a:t>
            </a:r>
            <a:r>
              <a:rPr lang="ru-RU" dirty="0" smtClean="0"/>
              <a:t> Надежда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867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</a:t>
            </a:r>
            <a:r>
              <a:rPr lang="ru-RU" sz="4000" b="1" dirty="0" smtClean="0"/>
              <a:t>Всё в прошлом</a:t>
            </a:r>
            <a:r>
              <a:rPr lang="ru-RU" sz="4000" dirty="0" smtClean="0"/>
              <a:t>» Маковский В.Е.</a:t>
            </a:r>
            <a:endParaRPr lang="ru-RU" dirty="0"/>
          </a:p>
        </p:txBody>
      </p:sp>
      <p:pic>
        <p:nvPicPr>
          <p:cNvPr id="35848" name="Picture 8" descr="http://profobr73.ru/uploads/posts/2015-10/14441935211maksimov-vse-v-proshlo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205472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sz="6000" dirty="0" smtClean="0"/>
                        <a:t>Ф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о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м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sz="6000" dirty="0" smtClean="0"/>
                        <a:t> </a:t>
                      </a:r>
                      <a:r>
                        <a:rPr lang="ru-RU" sz="6000" dirty="0" err="1" smtClean="0"/>
                        <a:t>д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у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р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е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н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ь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кроссворд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Кто предложил сыграть, чтобы вернуть потерянное?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sz="6000" dirty="0" smtClean="0"/>
                        <a:t>Ф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о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м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sz="6000" dirty="0" smtClean="0"/>
                        <a:t> </a:t>
                      </a:r>
                      <a:r>
                        <a:rPr lang="ru-RU" sz="6000" dirty="0" err="1" smtClean="0"/>
                        <a:t>д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у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р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е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н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ь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sz="6000" dirty="0" smtClean="0"/>
                        <a:t>в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е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д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ь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м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кроссворд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Что потерял казак?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sz="6000" dirty="0" smtClean="0"/>
                        <a:t>Ф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о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м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sz="6000" dirty="0" smtClean="0"/>
                        <a:t> </a:t>
                      </a:r>
                      <a:r>
                        <a:rPr lang="ru-RU" sz="6000" dirty="0" err="1" smtClean="0"/>
                        <a:t>д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у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р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е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н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ь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sz="6000" dirty="0" smtClean="0"/>
                        <a:t>в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е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д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ь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м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sz="6000" dirty="0" smtClean="0"/>
                        <a:t>ш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/>
                        <a:t>п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к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у</a:t>
                      </a:r>
                      <a:endParaRPr lang="ru-RU" sz="6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Какое слово вышло?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должно быть содержание у повести с таким названием?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iki.iteach.ru/images/5/55/-%D0%9F%D0%B5%D1%82%D1%80%D0%B0-I.-%D0%9F%D0%BE%D0%BB%D1%8C-%D0%94%D0%B5%D0%BB%D0%B0%D1%80%D0%BE%D1%88-1838-e1325509319153.jpg"/>
          <p:cNvPicPr>
            <a:picLocks noChangeAspect="1" noChangeArrowheads="1"/>
          </p:cNvPicPr>
          <p:nvPr/>
        </p:nvPicPr>
        <p:blipFill>
          <a:blip r:embed="rId3" cstate="print"/>
          <a:srcRect b="18033"/>
          <a:stretch>
            <a:fillRect/>
          </a:stretch>
        </p:blipFill>
        <p:spPr bwMode="auto">
          <a:xfrm>
            <a:off x="457200" y="1219200"/>
            <a:ext cx="4191000" cy="281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Сергеевич Тургенев?</a:t>
            </a:r>
            <a:endParaRPr lang="ru-RU" dirty="0"/>
          </a:p>
        </p:txBody>
      </p:sp>
      <p:pic>
        <p:nvPicPr>
          <p:cNvPr id="14338" name="Picture 2" descr="http://www.xn--h1ahlcm.xn--p1ai/upload/medialibrary/8e2/8e2f77e61bf65cc6997b965c49158f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4000500" cy="2667000"/>
          </a:xfrm>
          <a:prstGeom prst="rect">
            <a:avLst/>
          </a:prstGeom>
          <a:noFill/>
        </p:spPr>
      </p:pic>
      <p:pic>
        <p:nvPicPr>
          <p:cNvPr id="14340" name="Picture 4" descr="http://www.metronews.ru/_internal/gxml!0/r0dc21o2f3vste5s7ezej9x3a10rp3w$9xn485845jhvzxkxfctgx6qglthbnc6/2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19200"/>
            <a:ext cx="3962400" cy="2812473"/>
          </a:xfrm>
          <a:prstGeom prst="rect">
            <a:avLst/>
          </a:prstGeom>
          <a:noFill/>
        </p:spPr>
      </p:pic>
      <p:pic>
        <p:nvPicPr>
          <p:cNvPr id="14342" name="Picture 6" descr="http://hgukl.info/images/56270e8e710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185603"/>
            <a:ext cx="3795120" cy="26723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447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191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4267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n--h1ahlcm.xn--p1ai/upload/medialibrary/8e2/8e2f77e61bf65cc6997b965c49158f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229600" cy="5486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4572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Иван Сергеевич Тургенев</a:t>
            </a:r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урока?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372</Words>
  <Application>Microsoft Office PowerPoint</Application>
  <PresentationFormat>Экран (4:3)</PresentationFormat>
  <Paragraphs>117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Разгадайте кроссворд</vt:lpstr>
      <vt:lpstr>Слайд 2</vt:lpstr>
      <vt:lpstr>Слайд 3</vt:lpstr>
      <vt:lpstr>Слайд 4</vt:lpstr>
      <vt:lpstr>Слайд 5</vt:lpstr>
      <vt:lpstr>Какое должно быть содержание у повести с таким названием? </vt:lpstr>
      <vt:lpstr>Иван Сергеевич Тургенев?</vt:lpstr>
      <vt:lpstr>Слайд 8</vt:lpstr>
      <vt:lpstr>Тема урока?</vt:lpstr>
      <vt:lpstr>И.С.Тургенев «Муму». Реальная основа рассказа. Повествование о жизни в эпоху крепостного права.</vt:lpstr>
      <vt:lpstr>Цель урока</vt:lpstr>
      <vt:lpstr>Цель урока: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Высказывания читателей о тексте: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И.С.Тургенев: детство, начало литературной деятельности. «Муму». Реальная основа повести. Повествование о жизни в эпоху крепостного права.</dc:title>
  <cp:lastModifiedBy>Super</cp:lastModifiedBy>
  <cp:revision>9</cp:revision>
  <dcterms:modified xsi:type="dcterms:W3CDTF">2016-02-05T10:10:48Z</dcterms:modified>
</cp:coreProperties>
</file>