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9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EECED-1008-4C2A-81AD-D9936FD1EF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09905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31ADB-B2B6-4C58-A7A5-0397EBA253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75349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59F87-23AE-4B40-8A1E-6C1E3511A5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89542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6BC3-1820-4560-9106-1B7AFA1253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22974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3AF43-2F93-4320-83E3-2D12E20694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35225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97B27-1085-46B3-B8A8-E17C387E20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7389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528CF-8E34-44D7-83AE-2D5C26B951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5600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37B32-22FE-489F-97E2-546E4C62B0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1924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90CCF-1AF2-4691-B7EB-797338E982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0294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AEC6C-50BE-4FFC-8735-14E48CC4CB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13956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F5C8-0E64-4409-A0D8-8ED86279CB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52875"/>
      </p:ext>
    </p:extLst>
  </p:cSld>
  <p:clrMapOvr>
    <a:masterClrMapping/>
  </p:clrMapOvr>
  <p:transition spd="slow">
    <p:cover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55B17B-ED38-4D2D-9548-B0F9C90E14EB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EBB62B-7B9F-41D2-86A4-FAEC3FB0CC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 dir="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B095E6-CB3B-44DF-B756-2D582BC6E74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4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 dir="d"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8.xml"/><Relationship Id="rId16" Type="http://schemas.openxmlformats.org/officeDocument/2006/relationships/slide" Target="slide2.xml"/><Relationship Id="rId1" Type="http://schemas.openxmlformats.org/officeDocument/2006/relationships/audio" Target="../media/audio2.wav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149080"/>
            <a:ext cx="5637010" cy="1080120"/>
          </a:xfrm>
        </p:spPr>
        <p:txBody>
          <a:bodyPr>
            <a:no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чтения для 4 класса</a:t>
            </a:r>
          </a:p>
          <a:p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подготовила и провела </a:t>
            </a:r>
          </a:p>
          <a:p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учитель начальных классов</a:t>
            </a:r>
          </a:p>
          <a:p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Терещенко С.С.</a:t>
            </a:r>
            <a:endParaRPr lang="ru-RU" sz="1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175351" cy="1793167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</a:t>
            </a:r>
            <a:r>
              <a:rPr lang="ru-RU" sz="4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Киршина </a:t>
            </a:r>
            <a:r>
              <a:rPr lang="ru-RU" sz="48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8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4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Просто сочинение». </a:t>
            </a:r>
            <a:endParaRPr lang="ru-RU" sz="4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22998"/>
      </p:ext>
    </p:extLst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6512511" cy="1143000"/>
          </a:xfrm>
        </p:spPr>
        <p:txBody>
          <a:bodyPr/>
          <a:lstStyle/>
          <a:p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</a:t>
            </a:r>
            <a:b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9148" y="1196752"/>
            <a:ext cx="8928992" cy="347472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га́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лись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</a:t>
            </a:r>
            <a:r>
              <a:rPr lang="ru-RU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</a:t>
            </a:r>
            <a:r>
              <a:rPr lang="ru-RU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жо́н</a:t>
            </a:r>
            <a:r>
              <a:rPr lang="ru-RU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Ёж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́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хой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</a:t>
            </a:r>
            <a:r>
              <a:rPr lang="ru-RU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жо́н</a:t>
            </a:r>
            <a:r>
              <a:rPr lang="ru-RU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Стриж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стрижи́хой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стрижо́нком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4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2129"/>
      </p:ext>
    </p:extLst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7808655" cy="1143000"/>
          </a:xfrm>
        </p:spPr>
        <p:txBody>
          <a:bodyPr/>
          <a:lstStyle/>
          <a:p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  <a:b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по плану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6400800" cy="3474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Дору за столом.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отца.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рано утром.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 хлеба с росою.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54162"/>
      </p:ext>
    </p:extLst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828887"/>
            <a:ext cx="5328592" cy="1143000"/>
          </a:xfrm>
        </p:spPr>
        <p:txBody>
          <a:bodyPr/>
          <a:lstStyle/>
          <a:p>
            <a: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Киршина Клавдия Даниловна</a:t>
            </a:r>
            <a:b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548680"/>
            <a:ext cx="4680520" cy="4260666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произведений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Клавдии Даниловны Киршиной - обыкновенные девчонки и мальчишки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её рассказах ребята живут обычной жизнью, учатся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добро от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зла, и каждый день открывают для себя что-то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но­вое, необычное, чудесное, прекрасное.</a:t>
            </a:r>
          </a:p>
          <a:p>
            <a:endParaRPr lang="ru-RU" dirty="0"/>
          </a:p>
        </p:txBody>
      </p:sp>
      <p:pic>
        <p:nvPicPr>
          <p:cNvPr id="1030" name="Picture 6" descr="http://litsamara.com/wp-content/uploads/2012/12/%D0%9A%D0%B8%D1%80%D1%88%D0%B8%D0%BD%D0%B0-%D0%BA%D0%BE%D0%BF%D0%B8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2" y="620688"/>
            <a:ext cx="3837865" cy="5376905"/>
          </a:xfrm>
          <a:prstGeom prst="rect">
            <a:avLst/>
          </a:prstGeom>
          <a:noFill/>
          <a:ln w="38100">
            <a:solidFill>
              <a:srgbClr val="7030A0">
                <a:alpha val="8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53482"/>
      </p:ext>
    </p:extLst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6512511" cy="1143000"/>
          </a:xfrm>
        </p:spPr>
        <p:txBody>
          <a:bodyPr/>
          <a:lstStyle/>
          <a:p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b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и запомни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568952" cy="347472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Сочине́ние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учени́к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составля́ет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расска́з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те́ме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запи́сывает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его́.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глаза́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хва́тит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о́чень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мно́го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всего́.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Засучи́ла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рукава́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бы́стр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приняла́сь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де́ло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Засу́ченные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рукава́)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завё́рнутые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кве́рху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рукава́).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Отхвати́ла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(здесь) 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получи́ла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99114"/>
      </p:ext>
    </p:extLst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>
              <a:gd name="T0" fmla="*/ 210 w 4482"/>
              <a:gd name="T1" fmla="*/ 997 h 1581"/>
              <a:gd name="T2" fmla="*/ 322 w 4482"/>
              <a:gd name="T3" fmla="*/ 845 h 1581"/>
              <a:gd name="T4" fmla="*/ 546 w 4482"/>
              <a:gd name="T5" fmla="*/ 765 h 1581"/>
              <a:gd name="T6" fmla="*/ 778 w 4482"/>
              <a:gd name="T7" fmla="*/ 629 h 1581"/>
              <a:gd name="T8" fmla="*/ 914 w 4482"/>
              <a:gd name="T9" fmla="*/ 509 h 1581"/>
              <a:gd name="T10" fmla="*/ 1330 w 4482"/>
              <a:gd name="T11" fmla="*/ 341 h 1581"/>
              <a:gd name="T12" fmla="*/ 1866 w 4482"/>
              <a:gd name="T13" fmla="*/ 173 h 1581"/>
              <a:gd name="T14" fmla="*/ 1946 w 4482"/>
              <a:gd name="T15" fmla="*/ 117 h 1581"/>
              <a:gd name="T16" fmla="*/ 2122 w 4482"/>
              <a:gd name="T17" fmla="*/ 21 h 1581"/>
              <a:gd name="T18" fmla="*/ 2538 w 4482"/>
              <a:gd name="T19" fmla="*/ 13 h 1581"/>
              <a:gd name="T20" fmla="*/ 2610 w 4482"/>
              <a:gd name="T21" fmla="*/ 77 h 1581"/>
              <a:gd name="T22" fmla="*/ 3098 w 4482"/>
              <a:gd name="T23" fmla="*/ 117 h 1581"/>
              <a:gd name="T24" fmla="*/ 3546 w 4482"/>
              <a:gd name="T25" fmla="*/ 197 h 1581"/>
              <a:gd name="T26" fmla="*/ 3890 w 4482"/>
              <a:gd name="T27" fmla="*/ 309 h 1581"/>
              <a:gd name="T28" fmla="*/ 3930 w 4482"/>
              <a:gd name="T29" fmla="*/ 333 h 1581"/>
              <a:gd name="T30" fmla="*/ 4194 w 4482"/>
              <a:gd name="T31" fmla="*/ 405 h 1581"/>
              <a:gd name="T32" fmla="*/ 4410 w 4482"/>
              <a:gd name="T33" fmla="*/ 565 h 1581"/>
              <a:gd name="T34" fmla="*/ 4402 w 4482"/>
              <a:gd name="T35" fmla="*/ 877 h 1581"/>
              <a:gd name="T36" fmla="*/ 4474 w 4482"/>
              <a:gd name="T37" fmla="*/ 1133 h 1581"/>
              <a:gd name="T38" fmla="*/ 4418 w 4482"/>
              <a:gd name="T39" fmla="*/ 1293 h 1581"/>
              <a:gd name="T40" fmla="*/ 3674 w 4482"/>
              <a:gd name="T41" fmla="*/ 1381 h 1581"/>
              <a:gd name="T42" fmla="*/ 3370 w 4482"/>
              <a:gd name="T43" fmla="*/ 1365 h 1581"/>
              <a:gd name="T44" fmla="*/ 3082 w 4482"/>
              <a:gd name="T45" fmla="*/ 1293 h 1581"/>
              <a:gd name="T46" fmla="*/ 2890 w 4482"/>
              <a:gd name="T47" fmla="*/ 1405 h 1581"/>
              <a:gd name="T48" fmla="*/ 2370 w 4482"/>
              <a:gd name="T49" fmla="*/ 1373 h 1581"/>
              <a:gd name="T50" fmla="*/ 2018 w 4482"/>
              <a:gd name="T51" fmla="*/ 1413 h 1581"/>
              <a:gd name="T52" fmla="*/ 1834 w 4482"/>
              <a:gd name="T53" fmla="*/ 1293 h 1581"/>
              <a:gd name="T54" fmla="*/ 1682 w 4482"/>
              <a:gd name="T55" fmla="*/ 1349 h 1581"/>
              <a:gd name="T56" fmla="*/ 1506 w 4482"/>
              <a:gd name="T57" fmla="*/ 1413 h 1581"/>
              <a:gd name="T58" fmla="*/ 898 w 4482"/>
              <a:gd name="T59" fmla="*/ 1581 h 1581"/>
              <a:gd name="T60" fmla="*/ 298 w 4482"/>
              <a:gd name="T61" fmla="*/ 1389 h 1581"/>
              <a:gd name="T62" fmla="*/ 98 w 4482"/>
              <a:gd name="T63" fmla="*/ 1269 h 1581"/>
              <a:gd name="T64" fmla="*/ 26 w 4482"/>
              <a:gd name="T65" fmla="*/ 1181 h 1581"/>
              <a:gd name="T66" fmla="*/ 42 w 4482"/>
              <a:gd name="T67" fmla="*/ 1117 h 1581"/>
              <a:gd name="T68" fmla="*/ 74 w 4482"/>
              <a:gd name="T69" fmla="*/ 1085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10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7" name="Picture 27" descr="0a4f488923716b024ee68941527cf924"/>
          <p:cNvPicPr>
            <a:picLocks noChangeAspect="1" noChangeArrowheads="1" noCrop="1"/>
          </p:cNvPicPr>
          <p:nvPr/>
        </p:nvPicPr>
        <p:blipFill>
          <a:blip r:embed="rId1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3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4" name="кара24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8" name="AutoShape 3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08205"/>
      </p:ext>
    </p:extLst>
  </p:cSld>
  <p:clrMapOvr>
    <a:masterClrMapping/>
  </p:clrMapOvr>
  <p:transition spd="slow"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3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  <p:bldP spid="10278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5835085</TotalTime>
  <Words>144</Words>
  <Application>Microsoft Office PowerPoint</Application>
  <PresentationFormat>Экран (4:3)</PresentationFormat>
  <Paragraphs>22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Воздушный поток</vt:lpstr>
      <vt:lpstr>Оформление по умолчанию</vt:lpstr>
      <vt:lpstr>К. Киршина  «Просто сочинение». </vt:lpstr>
      <vt:lpstr>Разминка  Скороговорка</vt:lpstr>
      <vt:lpstr>Проверка домашнего задания Пересказ по плану</vt:lpstr>
      <vt:lpstr>Киршина Клавдия Даниловна </vt:lpstr>
      <vt:lpstr>Словарная работа Прочитай и запомни</vt:lpstr>
      <vt:lpstr>Презентация PowerPoint</vt:lpstr>
    </vt:vector>
  </TitlesOfParts>
  <Company>Олег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К. Киршина «Просто сочинение». </dc:title>
  <dc:creator>Олег</dc:creator>
  <cp:lastModifiedBy>Олег</cp:lastModifiedBy>
  <cp:revision>60</cp:revision>
  <dcterms:created xsi:type="dcterms:W3CDTF">2004-12-31T18:09:18Z</dcterms:created>
  <dcterms:modified xsi:type="dcterms:W3CDTF">2016-02-08T14:03:17Z</dcterms:modified>
</cp:coreProperties>
</file>