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72" r:id="rId2"/>
    <p:sldMasterId id="2147483685" r:id="rId3"/>
  </p:sldMasterIdLst>
  <p:notesMasterIdLst>
    <p:notesMasterId r:id="rId29"/>
  </p:notesMasterIdLst>
  <p:handoutMasterIdLst>
    <p:handoutMasterId r:id="rId30"/>
  </p:handoutMasterIdLst>
  <p:sldIdLst>
    <p:sldId id="256" r:id="rId4"/>
    <p:sldId id="257" r:id="rId5"/>
    <p:sldId id="258" r:id="rId6"/>
    <p:sldId id="268" r:id="rId7"/>
    <p:sldId id="269" r:id="rId8"/>
    <p:sldId id="278" r:id="rId9"/>
    <p:sldId id="270" r:id="rId10"/>
    <p:sldId id="272" r:id="rId11"/>
    <p:sldId id="289" r:id="rId12"/>
    <p:sldId id="259" r:id="rId13"/>
    <p:sldId id="271" r:id="rId14"/>
    <p:sldId id="273" r:id="rId15"/>
    <p:sldId id="286" r:id="rId16"/>
    <p:sldId id="274" r:id="rId17"/>
    <p:sldId id="260" r:id="rId18"/>
    <p:sldId id="275" r:id="rId19"/>
    <p:sldId id="267" r:id="rId20"/>
    <p:sldId id="288" r:id="rId21"/>
    <p:sldId id="279" r:id="rId22"/>
    <p:sldId id="276" r:id="rId23"/>
    <p:sldId id="283" r:id="rId24"/>
    <p:sldId id="284" r:id="rId25"/>
    <p:sldId id="287" r:id="rId26"/>
    <p:sldId id="285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A7A"/>
    <a:srgbClr val="FDF1D7"/>
  </p:clrMru>
</p:presentationPr>
</file>

<file path=ppt/tableStyles.xml><?xml version="1.0" encoding="utf-8"?>
<a:tblStyleLst xmlns:a="http://schemas.openxmlformats.org/drawingml/2006/main" def="{B301B821-A1FF-4177-AEE7-76D212191A0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8" autoAdjust="0"/>
  </p:normalViewPr>
  <p:slideViewPr>
    <p:cSldViewPr>
      <p:cViewPr>
        <p:scale>
          <a:sx n="100" d="100"/>
          <a:sy n="100" d="100"/>
        </p:scale>
        <p:origin x="-516" y="150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B0C062-C57F-4773-AD0D-F38255E3D28B}" type="doc">
      <dgm:prSet loTypeId="urn:microsoft.com/office/officeart/2005/8/layout/arrow2#1" loCatId="process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6C57C87-EB3B-4EC2-9A41-07DDB6E1CD5F}">
      <dgm:prSet phldrT="[Text]" custT="1"/>
      <dgm:spPr/>
      <dgm:t>
        <a:bodyPr/>
        <a:lstStyle/>
        <a:p>
          <a:r>
            <a:rPr lang="ru-RU" sz="16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Кора головного мозга</a:t>
          </a:r>
          <a:endParaRPr lang="en-US" sz="16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5D1DC240-AF47-483E-BDD5-25D164AF9AD2}" type="parTrans" cxnId="{925307BB-5B35-431F-9DA1-13475E6C4B77}">
      <dgm:prSet/>
      <dgm:spPr/>
      <dgm:t>
        <a:bodyPr/>
        <a:lstStyle/>
        <a:p>
          <a:endParaRPr lang="ru-RU"/>
        </a:p>
      </dgm:t>
    </dgm:pt>
    <dgm:pt modelId="{22F632CD-20B4-4C6C-851D-A0DA6FD61C5D}" type="sibTrans" cxnId="{925307BB-5B35-431F-9DA1-13475E6C4B77}">
      <dgm:prSet/>
      <dgm:spPr/>
      <dgm:t>
        <a:bodyPr/>
        <a:lstStyle/>
        <a:p>
          <a:endParaRPr lang="ru-RU"/>
        </a:p>
      </dgm:t>
    </dgm:pt>
    <dgm:pt modelId="{47E7A2FA-4BD5-4DEC-9F96-BCA4BBA47DCF}">
      <dgm:prSet phldrT="[Text]" custT="1"/>
      <dgm:spPr/>
      <dgm:t>
        <a:bodyPr/>
        <a:lstStyle/>
        <a:p>
          <a:r>
            <a:rPr lang="ru-RU" sz="16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Подкорковые узлы</a:t>
          </a:r>
          <a:endParaRPr lang="en-US" sz="16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8B3FB3DE-869F-44EA-939A-EB85E6D38D01}" type="parTrans" cxnId="{34AAA809-0B3A-4EEC-AF99-BC937D6DC898}">
      <dgm:prSet/>
      <dgm:spPr/>
      <dgm:t>
        <a:bodyPr/>
        <a:lstStyle/>
        <a:p>
          <a:endParaRPr lang="ru-RU"/>
        </a:p>
      </dgm:t>
    </dgm:pt>
    <dgm:pt modelId="{996E13EC-AFA1-4AAC-A0C4-087C617FF2D9}" type="sibTrans" cxnId="{34AAA809-0B3A-4EEC-AF99-BC937D6DC898}">
      <dgm:prSet/>
      <dgm:spPr/>
      <dgm:t>
        <a:bodyPr/>
        <a:lstStyle/>
        <a:p>
          <a:endParaRPr lang="ru-RU"/>
        </a:p>
      </dgm:t>
    </dgm:pt>
    <dgm:pt modelId="{A12E24BB-B2D1-46CB-A03A-16612625C6D9}">
      <dgm:prSet phldrT="[Text]" custT="1"/>
      <dgm:spPr/>
      <dgm:t>
        <a:bodyPr/>
        <a:lstStyle/>
        <a:p>
          <a:r>
            <a:rPr lang="ru-RU" sz="16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Проводящие пути</a:t>
          </a:r>
          <a:endParaRPr lang="en-US" sz="16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7B556FFC-7709-44C1-B4BC-586D0EBBD1C9}" type="parTrans" cxnId="{94D561A6-8F1D-4D66-A563-4B89F9A5BBB1}">
      <dgm:prSet/>
      <dgm:spPr/>
      <dgm:t>
        <a:bodyPr/>
        <a:lstStyle/>
        <a:p>
          <a:endParaRPr lang="ru-RU"/>
        </a:p>
      </dgm:t>
    </dgm:pt>
    <dgm:pt modelId="{9A6810F2-A473-4C4E-91CC-7ED8BF0F5902}" type="sibTrans" cxnId="{94D561A6-8F1D-4D66-A563-4B89F9A5BBB1}">
      <dgm:prSet/>
      <dgm:spPr/>
      <dgm:t>
        <a:bodyPr/>
        <a:lstStyle/>
        <a:p>
          <a:endParaRPr lang="ru-RU"/>
        </a:p>
      </dgm:t>
    </dgm:pt>
    <dgm:pt modelId="{9765E3D9-BF6B-4A8D-B086-313FB3092E35}">
      <dgm:prSet custT="1"/>
      <dgm:spPr/>
      <dgm:t>
        <a:bodyPr/>
        <a:lstStyle/>
        <a:p>
          <a:r>
            <a:rPr lang="ru-RU" sz="1600" dirty="0" smtClean="0"/>
            <a:t>Нервы, идущие к дыхательным, голосовым и артикуляционным мышцам</a:t>
          </a:r>
          <a:endParaRPr lang="ru-RU" sz="1600" dirty="0"/>
        </a:p>
      </dgm:t>
    </dgm:pt>
    <dgm:pt modelId="{4B33760B-B461-43E3-86F3-5BEAFDA59D1C}" type="parTrans" cxnId="{907A155E-8EA7-4C8E-9524-7B7D17FBBA29}">
      <dgm:prSet/>
      <dgm:spPr/>
      <dgm:t>
        <a:bodyPr/>
        <a:lstStyle/>
        <a:p>
          <a:endParaRPr lang="ru-RU"/>
        </a:p>
      </dgm:t>
    </dgm:pt>
    <dgm:pt modelId="{71308651-F7CC-4350-A064-67E8230AAFC2}" type="sibTrans" cxnId="{907A155E-8EA7-4C8E-9524-7B7D17FBBA29}">
      <dgm:prSet/>
      <dgm:spPr/>
      <dgm:t>
        <a:bodyPr/>
        <a:lstStyle/>
        <a:p>
          <a:endParaRPr lang="ru-RU"/>
        </a:p>
      </dgm:t>
    </dgm:pt>
    <dgm:pt modelId="{E5D3F3B9-1DEA-4C94-B07A-705E791DA48D}">
      <dgm:prSet custT="1"/>
      <dgm:spPr/>
      <dgm:t>
        <a:bodyPr/>
        <a:lstStyle/>
        <a:p>
          <a:r>
            <a:rPr lang="ru-RU" sz="1600" dirty="0" smtClean="0"/>
            <a:t>Ядра ствола</a:t>
          </a:r>
          <a:endParaRPr lang="ru-RU" sz="1600" dirty="0"/>
        </a:p>
      </dgm:t>
    </dgm:pt>
    <dgm:pt modelId="{BCBAA1D1-09F5-450B-A665-D6A2109821A5}" type="parTrans" cxnId="{37D71590-BD0B-4607-9048-23FCDB807F29}">
      <dgm:prSet/>
      <dgm:spPr/>
      <dgm:t>
        <a:bodyPr/>
        <a:lstStyle/>
        <a:p>
          <a:endParaRPr lang="ru-RU"/>
        </a:p>
      </dgm:t>
    </dgm:pt>
    <dgm:pt modelId="{B6AF10EA-B885-44C1-B265-7487FF8639E8}" type="sibTrans" cxnId="{37D71590-BD0B-4607-9048-23FCDB807F29}">
      <dgm:prSet/>
      <dgm:spPr/>
      <dgm:t>
        <a:bodyPr/>
        <a:lstStyle/>
        <a:p>
          <a:endParaRPr lang="ru-RU"/>
        </a:p>
      </dgm:t>
    </dgm:pt>
    <dgm:pt modelId="{7702F23C-8B74-4E81-878F-FC4D4E811F20}" type="pres">
      <dgm:prSet presAssocID="{C6B0C062-C57F-4773-AD0D-F38255E3D28B}" presName="arrowDiagram" presStyleCnt="0">
        <dgm:presLayoutVars>
          <dgm:chMax val="5"/>
        </dgm:presLayoutVars>
      </dgm:prSet>
      <dgm:spPr/>
      <dgm:t>
        <a:bodyPr/>
        <a:lstStyle/>
        <a:p>
          <a:endParaRPr lang="ru-RU"/>
        </a:p>
      </dgm:t>
    </dgm:pt>
    <dgm:pt modelId="{8D8196B2-8690-410B-88DD-58E36C1508F0}" type="pres">
      <dgm:prSet presAssocID="{C6B0C062-C57F-4773-AD0D-F38255E3D28B}" presName="arrow" presStyleLbl="bgShp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B9F2C4B-EC09-4B83-B46E-1C75BED06FB4}" type="pres">
      <dgm:prSet presAssocID="{C6B0C062-C57F-4773-AD0D-F38255E3D28B}" presName="arrowDiagram5" presStyleCnt="0"/>
      <dgm:spPr/>
    </dgm:pt>
    <dgm:pt modelId="{1CC832DA-D596-4CF0-A01C-A739DA189BC6}" type="pres">
      <dgm:prSet presAssocID="{96C57C87-EB3B-4EC2-9A41-07DDB6E1CD5F}" presName="textBox5a" presStyleLbl="revTx" presStyleIdx="0" presStyleCnt="5" custScaleX="121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0196C-6F62-448E-ACE2-3F16326DD75D}" type="pres">
      <dgm:prSet presAssocID="{96C57C87-EB3B-4EC2-9A41-07DDB6E1CD5F}" presName="bullet5a" presStyleLbl="node1" presStyleIdx="0" presStyleCnt="5"/>
      <dgm:spPr/>
    </dgm:pt>
    <dgm:pt modelId="{4FBE0B58-98D8-436E-92EC-31A60B171362}" type="pres">
      <dgm:prSet presAssocID="{47E7A2FA-4BD5-4DEC-9F96-BCA4BBA47DCF}" presName="textBox5b" presStyleLbl="revTx" presStyleIdx="1" presStyleCnt="5" custScaleX="156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F5D0E-747E-4714-B747-342682C6ED81}" type="pres">
      <dgm:prSet presAssocID="{47E7A2FA-4BD5-4DEC-9F96-BCA4BBA47DCF}" presName="bullet5b" presStyleLbl="node1" presStyleIdx="1" presStyleCnt="5"/>
      <dgm:spPr/>
    </dgm:pt>
    <dgm:pt modelId="{F9A5D710-C4FF-416B-872D-5A7CAA64FA0D}" type="pres">
      <dgm:prSet presAssocID="{A12E24BB-B2D1-46CB-A03A-16612625C6D9}" presName="textBox5c" presStyleLbl="revTx" presStyleIdx="2" presStyleCnt="5" custScaleX="176317" custLinFactNeighborX="5309" custLinFactNeighborY="5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DC2533-B9CE-4E07-950F-CE178F8A097D}" type="pres">
      <dgm:prSet presAssocID="{A12E24BB-B2D1-46CB-A03A-16612625C6D9}" presName="bullet5c" presStyleLbl="node1" presStyleIdx="2" presStyleCnt="5"/>
      <dgm:spPr/>
    </dgm:pt>
    <dgm:pt modelId="{8D84BF17-2D9D-4D73-9FBE-778BC1A3112D}" type="pres">
      <dgm:prSet presAssocID="{9765E3D9-BF6B-4A8D-B086-313FB3092E35}" presName="textBox5d" presStyleLbl="revTx" presStyleIdx="3" presStyleCnt="5" custScaleX="178947" custLinFactX="25068" custLinFactNeighborX="100000" custLinFactNeighborY="-20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5E71D7-BEC1-4767-B772-EFC751C4FF4E}" type="pres">
      <dgm:prSet presAssocID="{9765E3D9-BF6B-4A8D-B086-313FB3092E35}" presName="bullet5d" presStyleLbl="node1" presStyleIdx="3" presStyleCnt="5" custLinFactNeighborX="-90738" custLinFactNeighborY="-4060"/>
      <dgm:spPr/>
    </dgm:pt>
    <dgm:pt modelId="{9ABF759F-EA3B-4FA4-B987-8198CC4B54C9}" type="pres">
      <dgm:prSet presAssocID="{E5D3F3B9-1DEA-4C94-B07A-705E791DA48D}" presName="textBox5e" presStyleLbl="revTx" presStyleIdx="4" presStyleCnt="5" custScaleX="189477" custLinFactX="-86521" custLinFactNeighborX="-100000" custLinFactNeighborY="443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CB48F1-CFA7-4279-A515-E9BCDC89A421}" type="pres">
      <dgm:prSet presAssocID="{E5D3F3B9-1DEA-4C94-B07A-705E791DA48D}" presName="bullet5e" presStyleLbl="node1" presStyleIdx="4" presStyleCnt="5" custLinFactX="-72616" custLinFactNeighborX="-100000" custLinFactNeighborY="12901"/>
      <dgm:spPr/>
    </dgm:pt>
  </dgm:ptLst>
  <dgm:cxnLst>
    <dgm:cxn modelId="{8F7864D6-6ED6-48DE-9C17-FB11B66EFDFD}" type="presOf" srcId="{E5D3F3B9-1DEA-4C94-B07A-705E791DA48D}" destId="{9ABF759F-EA3B-4FA4-B987-8198CC4B54C9}" srcOrd="0" destOrd="0" presId="urn:microsoft.com/office/officeart/2005/8/layout/arrow2#1"/>
    <dgm:cxn modelId="{298F72D6-473F-421C-9137-DE2FB6EB0494}" type="presOf" srcId="{A12E24BB-B2D1-46CB-A03A-16612625C6D9}" destId="{F9A5D710-C4FF-416B-872D-5A7CAA64FA0D}" srcOrd="0" destOrd="0" presId="urn:microsoft.com/office/officeart/2005/8/layout/arrow2#1"/>
    <dgm:cxn modelId="{AB3DAEBB-7003-467E-A43A-4F32C56AFFED}" type="presOf" srcId="{96C57C87-EB3B-4EC2-9A41-07DDB6E1CD5F}" destId="{1CC832DA-D596-4CF0-A01C-A739DA189BC6}" srcOrd="0" destOrd="0" presId="urn:microsoft.com/office/officeart/2005/8/layout/arrow2#1"/>
    <dgm:cxn modelId="{2FF4AEEA-8EDB-499A-B8A6-46D90342DC10}" type="presOf" srcId="{9765E3D9-BF6B-4A8D-B086-313FB3092E35}" destId="{8D84BF17-2D9D-4D73-9FBE-778BC1A3112D}" srcOrd="0" destOrd="0" presId="urn:microsoft.com/office/officeart/2005/8/layout/arrow2#1"/>
    <dgm:cxn modelId="{907A155E-8EA7-4C8E-9524-7B7D17FBBA29}" srcId="{C6B0C062-C57F-4773-AD0D-F38255E3D28B}" destId="{9765E3D9-BF6B-4A8D-B086-313FB3092E35}" srcOrd="3" destOrd="0" parTransId="{4B33760B-B461-43E3-86F3-5BEAFDA59D1C}" sibTransId="{71308651-F7CC-4350-A064-67E8230AAFC2}"/>
    <dgm:cxn modelId="{37D71590-BD0B-4607-9048-23FCDB807F29}" srcId="{C6B0C062-C57F-4773-AD0D-F38255E3D28B}" destId="{E5D3F3B9-1DEA-4C94-B07A-705E791DA48D}" srcOrd="4" destOrd="0" parTransId="{BCBAA1D1-09F5-450B-A665-D6A2109821A5}" sibTransId="{B6AF10EA-B885-44C1-B265-7487FF8639E8}"/>
    <dgm:cxn modelId="{41B3B91E-05A2-4151-AA0A-44D38BFB0D1A}" type="presOf" srcId="{C6B0C062-C57F-4773-AD0D-F38255E3D28B}" destId="{7702F23C-8B74-4E81-878F-FC4D4E811F20}" srcOrd="0" destOrd="0" presId="urn:microsoft.com/office/officeart/2005/8/layout/arrow2#1"/>
    <dgm:cxn modelId="{8219BC9E-2DAE-4658-958E-82A2AE2D11FA}" type="presOf" srcId="{47E7A2FA-4BD5-4DEC-9F96-BCA4BBA47DCF}" destId="{4FBE0B58-98D8-436E-92EC-31A60B171362}" srcOrd="0" destOrd="0" presId="urn:microsoft.com/office/officeart/2005/8/layout/arrow2#1"/>
    <dgm:cxn modelId="{34AAA809-0B3A-4EEC-AF99-BC937D6DC898}" srcId="{C6B0C062-C57F-4773-AD0D-F38255E3D28B}" destId="{47E7A2FA-4BD5-4DEC-9F96-BCA4BBA47DCF}" srcOrd="1" destOrd="0" parTransId="{8B3FB3DE-869F-44EA-939A-EB85E6D38D01}" sibTransId="{996E13EC-AFA1-4AAC-A0C4-087C617FF2D9}"/>
    <dgm:cxn modelId="{925307BB-5B35-431F-9DA1-13475E6C4B77}" srcId="{C6B0C062-C57F-4773-AD0D-F38255E3D28B}" destId="{96C57C87-EB3B-4EC2-9A41-07DDB6E1CD5F}" srcOrd="0" destOrd="0" parTransId="{5D1DC240-AF47-483E-BDD5-25D164AF9AD2}" sibTransId="{22F632CD-20B4-4C6C-851D-A0DA6FD61C5D}"/>
    <dgm:cxn modelId="{94D561A6-8F1D-4D66-A563-4B89F9A5BBB1}" srcId="{C6B0C062-C57F-4773-AD0D-F38255E3D28B}" destId="{A12E24BB-B2D1-46CB-A03A-16612625C6D9}" srcOrd="2" destOrd="0" parTransId="{7B556FFC-7709-44C1-B4BC-586D0EBBD1C9}" sibTransId="{9A6810F2-A473-4C4E-91CC-7ED8BF0F5902}"/>
    <dgm:cxn modelId="{BEAC25C2-025D-4F45-89AA-CA013DB436A7}" type="presParOf" srcId="{7702F23C-8B74-4E81-878F-FC4D4E811F20}" destId="{8D8196B2-8690-410B-88DD-58E36C1508F0}" srcOrd="0" destOrd="0" presId="urn:microsoft.com/office/officeart/2005/8/layout/arrow2#1"/>
    <dgm:cxn modelId="{7459B9E0-5B39-450E-8138-7208041CED8A}" type="presParOf" srcId="{7702F23C-8B74-4E81-878F-FC4D4E811F20}" destId="{AB9F2C4B-EC09-4B83-B46E-1C75BED06FB4}" srcOrd="1" destOrd="0" presId="urn:microsoft.com/office/officeart/2005/8/layout/arrow2#1"/>
    <dgm:cxn modelId="{D740DEA6-6C92-46CA-B365-44E2F3AE0F85}" type="presParOf" srcId="{AB9F2C4B-EC09-4B83-B46E-1C75BED06FB4}" destId="{1CC832DA-D596-4CF0-A01C-A739DA189BC6}" srcOrd="0" destOrd="0" presId="urn:microsoft.com/office/officeart/2005/8/layout/arrow2#1"/>
    <dgm:cxn modelId="{1A4B6BE4-1D36-469D-A16C-DB317EA0A680}" type="presParOf" srcId="{AB9F2C4B-EC09-4B83-B46E-1C75BED06FB4}" destId="{BEC0196C-6F62-448E-ACE2-3F16326DD75D}" srcOrd="1" destOrd="0" presId="urn:microsoft.com/office/officeart/2005/8/layout/arrow2#1"/>
    <dgm:cxn modelId="{4B3CCBD9-6AD5-4EC7-891F-6AF26FF696C5}" type="presParOf" srcId="{AB9F2C4B-EC09-4B83-B46E-1C75BED06FB4}" destId="{4FBE0B58-98D8-436E-92EC-31A60B171362}" srcOrd="2" destOrd="0" presId="urn:microsoft.com/office/officeart/2005/8/layout/arrow2#1"/>
    <dgm:cxn modelId="{25497181-8867-4B06-AB2B-4FB8CC66836B}" type="presParOf" srcId="{AB9F2C4B-EC09-4B83-B46E-1C75BED06FB4}" destId="{01BF5D0E-747E-4714-B747-342682C6ED81}" srcOrd="3" destOrd="0" presId="urn:microsoft.com/office/officeart/2005/8/layout/arrow2#1"/>
    <dgm:cxn modelId="{9DFEEE60-E79D-4DDB-805C-3DDB1390C777}" type="presParOf" srcId="{AB9F2C4B-EC09-4B83-B46E-1C75BED06FB4}" destId="{F9A5D710-C4FF-416B-872D-5A7CAA64FA0D}" srcOrd="4" destOrd="0" presId="urn:microsoft.com/office/officeart/2005/8/layout/arrow2#1"/>
    <dgm:cxn modelId="{EDF8124A-7587-49E9-8035-B0321DE74555}" type="presParOf" srcId="{AB9F2C4B-EC09-4B83-B46E-1C75BED06FB4}" destId="{7ADC2533-B9CE-4E07-950F-CE178F8A097D}" srcOrd="5" destOrd="0" presId="urn:microsoft.com/office/officeart/2005/8/layout/arrow2#1"/>
    <dgm:cxn modelId="{705E4D94-1BC8-44E1-9665-B3E27AF8D133}" type="presParOf" srcId="{AB9F2C4B-EC09-4B83-B46E-1C75BED06FB4}" destId="{8D84BF17-2D9D-4D73-9FBE-778BC1A3112D}" srcOrd="6" destOrd="0" presId="urn:microsoft.com/office/officeart/2005/8/layout/arrow2#1"/>
    <dgm:cxn modelId="{0F7FA641-C491-4DD6-A3E2-489098C47033}" type="presParOf" srcId="{AB9F2C4B-EC09-4B83-B46E-1C75BED06FB4}" destId="{845E71D7-BEC1-4767-B772-EFC751C4FF4E}" srcOrd="7" destOrd="0" presId="urn:microsoft.com/office/officeart/2005/8/layout/arrow2#1"/>
    <dgm:cxn modelId="{636B1D98-75EC-49F0-8E55-D2F30657BEF6}" type="presParOf" srcId="{AB9F2C4B-EC09-4B83-B46E-1C75BED06FB4}" destId="{9ABF759F-EA3B-4FA4-B987-8198CC4B54C9}" srcOrd="8" destOrd="0" presId="urn:microsoft.com/office/officeart/2005/8/layout/arrow2#1"/>
    <dgm:cxn modelId="{7BAD38F5-CA26-47EF-B37C-F4F5EB50A72F}" type="presParOf" srcId="{AB9F2C4B-EC09-4B83-B46E-1C75BED06FB4}" destId="{79CB48F1-CFA7-4279-A515-E9BCDC89A421}" srcOrd="9" destOrd="0" presId="urn:microsoft.com/office/officeart/2005/8/layout/arrow2#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B0C062-C57F-4773-AD0D-F38255E3D28B}" type="doc">
      <dgm:prSet loTypeId="urn:microsoft.com/office/officeart/2005/8/layout/arrow2#1" loCatId="process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6C57C87-EB3B-4EC2-9A41-07DDB6E1CD5F}">
      <dgm:prSet phldrT="[Text]" custT="1"/>
      <dgm:spPr/>
      <dgm:t>
        <a:bodyPr/>
        <a:lstStyle/>
        <a:p>
          <a:r>
            <a:rPr lang="ru-RU" sz="16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Органы слуха</a:t>
          </a:r>
          <a:endParaRPr lang="en-US" sz="16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5D1DC240-AF47-483E-BDD5-25D164AF9AD2}" type="parTrans" cxnId="{925307BB-5B35-431F-9DA1-13475E6C4B77}">
      <dgm:prSet/>
      <dgm:spPr/>
      <dgm:t>
        <a:bodyPr/>
        <a:lstStyle/>
        <a:p>
          <a:endParaRPr lang="ru-RU"/>
        </a:p>
      </dgm:t>
    </dgm:pt>
    <dgm:pt modelId="{22F632CD-20B4-4C6C-851D-A0DA6FD61C5D}" type="sibTrans" cxnId="{925307BB-5B35-431F-9DA1-13475E6C4B77}">
      <dgm:prSet/>
      <dgm:spPr/>
      <dgm:t>
        <a:bodyPr/>
        <a:lstStyle/>
        <a:p>
          <a:endParaRPr lang="ru-RU"/>
        </a:p>
      </dgm:t>
    </dgm:pt>
    <dgm:pt modelId="{47E7A2FA-4BD5-4DEC-9F96-BCA4BBA47DCF}">
      <dgm:prSet phldrT="[Text]" custT="1"/>
      <dgm:spPr/>
      <dgm:t>
        <a:bodyPr/>
        <a:lstStyle/>
        <a:p>
          <a:r>
            <a:rPr lang="ru-RU" sz="16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Органы дыхания</a:t>
          </a:r>
          <a:endParaRPr lang="en-US" sz="16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8B3FB3DE-869F-44EA-939A-EB85E6D38D01}" type="parTrans" cxnId="{34AAA809-0B3A-4EEC-AF99-BC937D6DC898}">
      <dgm:prSet/>
      <dgm:spPr/>
      <dgm:t>
        <a:bodyPr/>
        <a:lstStyle/>
        <a:p>
          <a:endParaRPr lang="ru-RU"/>
        </a:p>
      </dgm:t>
    </dgm:pt>
    <dgm:pt modelId="{996E13EC-AFA1-4AAC-A0C4-087C617FF2D9}" type="sibTrans" cxnId="{34AAA809-0B3A-4EEC-AF99-BC937D6DC898}">
      <dgm:prSet/>
      <dgm:spPr/>
      <dgm:t>
        <a:bodyPr/>
        <a:lstStyle/>
        <a:p>
          <a:endParaRPr lang="ru-RU"/>
        </a:p>
      </dgm:t>
    </dgm:pt>
    <dgm:pt modelId="{A12E24BB-B2D1-46CB-A03A-16612625C6D9}">
      <dgm:prSet phldrT="[Text]" custT="1"/>
      <dgm:spPr/>
      <dgm:t>
        <a:bodyPr/>
        <a:lstStyle/>
        <a:p>
          <a:r>
            <a:rPr lang="ru-RU" sz="16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Органы голоса</a:t>
          </a:r>
          <a:endParaRPr lang="en-US" sz="16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7B556FFC-7709-44C1-B4BC-586D0EBBD1C9}" type="parTrans" cxnId="{94D561A6-8F1D-4D66-A563-4B89F9A5BBB1}">
      <dgm:prSet/>
      <dgm:spPr/>
      <dgm:t>
        <a:bodyPr/>
        <a:lstStyle/>
        <a:p>
          <a:endParaRPr lang="ru-RU"/>
        </a:p>
      </dgm:t>
    </dgm:pt>
    <dgm:pt modelId="{9A6810F2-A473-4C4E-91CC-7ED8BF0F5902}" type="sibTrans" cxnId="{94D561A6-8F1D-4D66-A563-4B89F9A5BBB1}">
      <dgm:prSet/>
      <dgm:spPr/>
      <dgm:t>
        <a:bodyPr/>
        <a:lstStyle/>
        <a:p>
          <a:endParaRPr lang="ru-RU"/>
        </a:p>
      </dgm:t>
    </dgm:pt>
    <dgm:pt modelId="{9765E3D9-BF6B-4A8D-B086-313FB3092E35}">
      <dgm:prSet custT="1"/>
      <dgm:spPr/>
      <dgm:t>
        <a:bodyPr/>
        <a:lstStyle/>
        <a:p>
          <a:r>
            <a:rPr lang="ru-RU" sz="1600" dirty="0" smtClean="0"/>
            <a:t>Органы артикуляции</a:t>
          </a:r>
          <a:endParaRPr lang="ru-RU" sz="1600" dirty="0"/>
        </a:p>
      </dgm:t>
    </dgm:pt>
    <dgm:pt modelId="{4B33760B-B461-43E3-86F3-5BEAFDA59D1C}" type="parTrans" cxnId="{907A155E-8EA7-4C8E-9524-7B7D17FBBA29}">
      <dgm:prSet/>
      <dgm:spPr/>
      <dgm:t>
        <a:bodyPr/>
        <a:lstStyle/>
        <a:p>
          <a:endParaRPr lang="ru-RU"/>
        </a:p>
      </dgm:t>
    </dgm:pt>
    <dgm:pt modelId="{71308651-F7CC-4350-A064-67E8230AAFC2}" type="sibTrans" cxnId="{907A155E-8EA7-4C8E-9524-7B7D17FBBA29}">
      <dgm:prSet/>
      <dgm:spPr/>
      <dgm:t>
        <a:bodyPr/>
        <a:lstStyle/>
        <a:p>
          <a:endParaRPr lang="ru-RU"/>
        </a:p>
      </dgm:t>
    </dgm:pt>
    <dgm:pt modelId="{7702F23C-8B74-4E81-878F-FC4D4E811F20}" type="pres">
      <dgm:prSet presAssocID="{C6B0C062-C57F-4773-AD0D-F38255E3D28B}" presName="arrowDiagram" presStyleCnt="0">
        <dgm:presLayoutVars>
          <dgm:chMax val="5"/>
        </dgm:presLayoutVars>
      </dgm:prSet>
      <dgm:spPr/>
      <dgm:t>
        <a:bodyPr/>
        <a:lstStyle/>
        <a:p>
          <a:endParaRPr lang="ru-RU"/>
        </a:p>
      </dgm:t>
    </dgm:pt>
    <dgm:pt modelId="{8D8196B2-8690-410B-88DD-58E36C1508F0}" type="pres">
      <dgm:prSet presAssocID="{C6B0C062-C57F-4773-AD0D-F38255E3D28B}" presName="arrow" presStyleLbl="bgShp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D3D1702-5054-4542-9394-739142268001}" type="pres">
      <dgm:prSet presAssocID="{C6B0C062-C57F-4773-AD0D-F38255E3D28B}" presName="arrowDiagram4" presStyleCnt="0"/>
      <dgm:spPr/>
    </dgm:pt>
    <dgm:pt modelId="{F468EE74-650B-42D6-9083-702D42F84D76}" type="pres">
      <dgm:prSet presAssocID="{96C57C87-EB3B-4EC2-9A41-07DDB6E1CD5F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7628B5-470E-4DB7-AF5E-F7D5EA0634EA}" type="pres">
      <dgm:prSet presAssocID="{96C57C87-EB3B-4EC2-9A41-07DDB6E1CD5F}" presName="bullet4a" presStyleLbl="node1" presStyleIdx="0" presStyleCnt="4"/>
      <dgm:spPr/>
    </dgm:pt>
    <dgm:pt modelId="{3FEEDD0B-C18E-4538-A6DB-423D7231DE0C}" type="pres">
      <dgm:prSet presAssocID="{47E7A2FA-4BD5-4DEC-9F96-BCA4BBA47DCF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0BFB20-0F6C-4A2C-9291-E20A13776FAC}" type="pres">
      <dgm:prSet presAssocID="{47E7A2FA-4BD5-4DEC-9F96-BCA4BBA47DCF}" presName="bullet4b" presStyleLbl="node1" presStyleIdx="1" presStyleCnt="4"/>
      <dgm:spPr/>
    </dgm:pt>
    <dgm:pt modelId="{4C138612-EB96-4CEE-AE66-E700BD174BB7}" type="pres">
      <dgm:prSet presAssocID="{A12E24BB-B2D1-46CB-A03A-16612625C6D9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995755-540C-48E5-9384-C7C782AA5022}" type="pres">
      <dgm:prSet presAssocID="{A12E24BB-B2D1-46CB-A03A-16612625C6D9}" presName="bullet4c" presStyleLbl="node1" presStyleIdx="2" presStyleCnt="4"/>
      <dgm:spPr/>
    </dgm:pt>
    <dgm:pt modelId="{FFD9E780-D8A7-447F-9BB9-94578158B7B8}" type="pres">
      <dgm:prSet presAssocID="{9765E3D9-BF6B-4A8D-B086-313FB3092E35}" presName="textBox4d" presStyleLbl="revTx" presStyleIdx="3" presStyleCnt="4" custLinFactNeighborX="-38305" custLinFactNeighborY="32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0B2395-2AFD-469B-B5FD-149A5F1D0A10}" type="pres">
      <dgm:prSet presAssocID="{9765E3D9-BF6B-4A8D-B086-313FB3092E35}" presName="bullet4d" presStyleLbl="node1" presStyleIdx="3" presStyleCnt="4" custLinFactX="-72616" custLinFactNeighborX="-100000" custLinFactNeighborY="34831"/>
      <dgm:spPr/>
    </dgm:pt>
  </dgm:ptLst>
  <dgm:cxnLst>
    <dgm:cxn modelId="{FB2A4418-4925-40C2-BBB3-04FB86CBF6BD}" type="presOf" srcId="{9765E3D9-BF6B-4A8D-B086-313FB3092E35}" destId="{FFD9E780-D8A7-447F-9BB9-94578158B7B8}" srcOrd="0" destOrd="0" presId="urn:microsoft.com/office/officeart/2005/8/layout/arrow2#1"/>
    <dgm:cxn modelId="{907A155E-8EA7-4C8E-9524-7B7D17FBBA29}" srcId="{C6B0C062-C57F-4773-AD0D-F38255E3D28B}" destId="{9765E3D9-BF6B-4A8D-B086-313FB3092E35}" srcOrd="3" destOrd="0" parTransId="{4B33760B-B461-43E3-86F3-5BEAFDA59D1C}" sibTransId="{71308651-F7CC-4350-A064-67E8230AAFC2}"/>
    <dgm:cxn modelId="{26AA90CD-4728-4713-A476-CB07411BB6B2}" type="presOf" srcId="{47E7A2FA-4BD5-4DEC-9F96-BCA4BBA47DCF}" destId="{3FEEDD0B-C18E-4538-A6DB-423D7231DE0C}" srcOrd="0" destOrd="0" presId="urn:microsoft.com/office/officeart/2005/8/layout/arrow2#1"/>
    <dgm:cxn modelId="{34AAA809-0B3A-4EEC-AF99-BC937D6DC898}" srcId="{C6B0C062-C57F-4773-AD0D-F38255E3D28B}" destId="{47E7A2FA-4BD5-4DEC-9F96-BCA4BBA47DCF}" srcOrd="1" destOrd="0" parTransId="{8B3FB3DE-869F-44EA-939A-EB85E6D38D01}" sibTransId="{996E13EC-AFA1-4AAC-A0C4-087C617FF2D9}"/>
    <dgm:cxn modelId="{D438E2C6-16E0-4061-8954-BCADF64B4005}" type="presOf" srcId="{C6B0C062-C57F-4773-AD0D-F38255E3D28B}" destId="{7702F23C-8B74-4E81-878F-FC4D4E811F20}" srcOrd="0" destOrd="0" presId="urn:microsoft.com/office/officeart/2005/8/layout/arrow2#1"/>
    <dgm:cxn modelId="{38E84E60-BD1C-45B0-B7B0-51E942DC0D6F}" type="presOf" srcId="{A12E24BB-B2D1-46CB-A03A-16612625C6D9}" destId="{4C138612-EB96-4CEE-AE66-E700BD174BB7}" srcOrd="0" destOrd="0" presId="urn:microsoft.com/office/officeart/2005/8/layout/arrow2#1"/>
    <dgm:cxn modelId="{5950DA6B-7243-4CF2-99CB-6234063AB413}" type="presOf" srcId="{96C57C87-EB3B-4EC2-9A41-07DDB6E1CD5F}" destId="{F468EE74-650B-42D6-9083-702D42F84D76}" srcOrd="0" destOrd="0" presId="urn:microsoft.com/office/officeart/2005/8/layout/arrow2#1"/>
    <dgm:cxn modelId="{925307BB-5B35-431F-9DA1-13475E6C4B77}" srcId="{C6B0C062-C57F-4773-AD0D-F38255E3D28B}" destId="{96C57C87-EB3B-4EC2-9A41-07DDB6E1CD5F}" srcOrd="0" destOrd="0" parTransId="{5D1DC240-AF47-483E-BDD5-25D164AF9AD2}" sibTransId="{22F632CD-20B4-4C6C-851D-A0DA6FD61C5D}"/>
    <dgm:cxn modelId="{94D561A6-8F1D-4D66-A563-4B89F9A5BBB1}" srcId="{C6B0C062-C57F-4773-AD0D-F38255E3D28B}" destId="{A12E24BB-B2D1-46CB-A03A-16612625C6D9}" srcOrd="2" destOrd="0" parTransId="{7B556FFC-7709-44C1-B4BC-586D0EBBD1C9}" sibTransId="{9A6810F2-A473-4C4E-91CC-7ED8BF0F5902}"/>
    <dgm:cxn modelId="{3D8CB906-EA0B-4B92-BE11-903D2A01C440}" type="presParOf" srcId="{7702F23C-8B74-4E81-878F-FC4D4E811F20}" destId="{8D8196B2-8690-410B-88DD-58E36C1508F0}" srcOrd="0" destOrd="0" presId="urn:microsoft.com/office/officeart/2005/8/layout/arrow2#1"/>
    <dgm:cxn modelId="{0D24B544-B0B2-414D-A53F-A4E5DDCF4224}" type="presParOf" srcId="{7702F23C-8B74-4E81-878F-FC4D4E811F20}" destId="{3D3D1702-5054-4542-9394-739142268001}" srcOrd="1" destOrd="0" presId="urn:microsoft.com/office/officeart/2005/8/layout/arrow2#1"/>
    <dgm:cxn modelId="{2E8515F3-5DF3-4EE6-8669-147C95ACEF4C}" type="presParOf" srcId="{3D3D1702-5054-4542-9394-739142268001}" destId="{F468EE74-650B-42D6-9083-702D42F84D76}" srcOrd="0" destOrd="0" presId="urn:microsoft.com/office/officeart/2005/8/layout/arrow2#1"/>
    <dgm:cxn modelId="{4BB37BE4-F6AB-46C6-9146-682E424D497D}" type="presParOf" srcId="{3D3D1702-5054-4542-9394-739142268001}" destId="{F17628B5-470E-4DB7-AF5E-F7D5EA0634EA}" srcOrd="1" destOrd="0" presId="urn:microsoft.com/office/officeart/2005/8/layout/arrow2#1"/>
    <dgm:cxn modelId="{5E25D747-E57C-478F-9734-E80A9711A88C}" type="presParOf" srcId="{3D3D1702-5054-4542-9394-739142268001}" destId="{3FEEDD0B-C18E-4538-A6DB-423D7231DE0C}" srcOrd="2" destOrd="0" presId="urn:microsoft.com/office/officeart/2005/8/layout/arrow2#1"/>
    <dgm:cxn modelId="{27389E63-D32E-42E1-8483-18A1FC929F58}" type="presParOf" srcId="{3D3D1702-5054-4542-9394-739142268001}" destId="{B50BFB20-0F6C-4A2C-9291-E20A13776FAC}" srcOrd="3" destOrd="0" presId="urn:microsoft.com/office/officeart/2005/8/layout/arrow2#1"/>
    <dgm:cxn modelId="{6DA3121D-4D5B-4A97-B0C2-8BBF03451F28}" type="presParOf" srcId="{3D3D1702-5054-4542-9394-739142268001}" destId="{4C138612-EB96-4CEE-AE66-E700BD174BB7}" srcOrd="4" destOrd="0" presId="urn:microsoft.com/office/officeart/2005/8/layout/arrow2#1"/>
    <dgm:cxn modelId="{BA220088-A40B-46C8-A77C-C0D4C7E3D9B8}" type="presParOf" srcId="{3D3D1702-5054-4542-9394-739142268001}" destId="{70995755-540C-48E5-9384-C7C782AA5022}" srcOrd="5" destOrd="0" presId="urn:microsoft.com/office/officeart/2005/8/layout/arrow2#1"/>
    <dgm:cxn modelId="{E2D94A57-EDC1-4203-AE50-8AB63D92AD98}" type="presParOf" srcId="{3D3D1702-5054-4542-9394-739142268001}" destId="{FFD9E780-D8A7-447F-9BB9-94578158B7B8}" srcOrd="6" destOrd="0" presId="urn:microsoft.com/office/officeart/2005/8/layout/arrow2#1"/>
    <dgm:cxn modelId="{DEF8D2C9-D8A6-4DB3-ACAA-60EF534D64DB}" type="presParOf" srcId="{3D3D1702-5054-4542-9394-739142268001}" destId="{E90B2395-2AFD-469B-B5FD-149A5F1D0A10}" srcOrd="7" destOrd="0" presId="urn:microsoft.com/office/officeart/2005/8/layout/arrow2#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EA5FBA-0CD4-45F7-95E6-053E51DC00F1}" type="doc">
      <dgm:prSet loTypeId="urn:microsoft.com/office/officeart/2005/8/layout/hList1#1" loCatId="process" qsTypeId="urn:microsoft.com/office/officeart/2005/8/quickstyle/simple2#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7E33610-67D5-41DD-9313-FBFE706D6111}">
      <dgm:prSet phldrT="[Text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1.</a:t>
          </a:r>
          <a:r>
            <a:rPr lang="en-US" b="1" dirty="0" smtClean="0">
              <a:solidFill>
                <a:schemeClr val="tx1"/>
              </a:solidFill>
            </a:rPr>
            <a:t> Кора головного мозга</a:t>
          </a:r>
          <a:endParaRPr lang="en-US" dirty="0">
            <a:solidFill>
              <a:schemeClr val="tx1"/>
            </a:solidFill>
            <a:effectLst/>
          </a:endParaRPr>
        </a:p>
      </dgm:t>
    </dgm:pt>
    <dgm:pt modelId="{CD36C793-D286-4CA9-9952-56105E30AD4D}" type="parTrans" cxnId="{F47A6802-6338-4F7D-B176-F2AB659E7DAF}">
      <dgm:prSet/>
      <dgm:spPr/>
      <dgm:t>
        <a:bodyPr/>
        <a:lstStyle/>
        <a:p>
          <a:endParaRPr lang="ru-RU"/>
        </a:p>
      </dgm:t>
    </dgm:pt>
    <dgm:pt modelId="{4E4985B2-F539-4398-BF21-04A323AFCDC1}" type="sibTrans" cxnId="{F47A6802-6338-4F7D-B176-F2AB659E7DAF}">
      <dgm:prSet/>
      <dgm:spPr/>
      <dgm:t>
        <a:bodyPr/>
        <a:lstStyle/>
        <a:p>
          <a:endParaRPr lang="ru-RU"/>
        </a:p>
      </dgm:t>
    </dgm:pt>
    <dgm:pt modelId="{17B5C78D-FDE8-4E2E-A34B-9678666B92AA}">
      <dgm:prSet phldrT="[Text]" custT="1"/>
      <dgm:spPr/>
      <dgm:t>
        <a:bodyPr/>
        <a:lstStyle/>
        <a:p>
          <a:r>
            <a:rPr lang="ru-RU" sz="1400" dirty="0" smtClean="0"/>
            <a:t>Лобная, височная, теменная и затылочная доли, преимущественно левого полушария мозга (у левшей – правого).</a:t>
          </a:r>
          <a:endParaRPr lang="en-US" sz="1400" dirty="0">
            <a:effectLst/>
          </a:endParaRPr>
        </a:p>
      </dgm:t>
    </dgm:pt>
    <dgm:pt modelId="{11B76C51-61F1-4AD5-BC03-CFD4CEFF920B}" type="parTrans" cxnId="{2827A1A1-2350-4419-ACDE-A2D72B2384F2}">
      <dgm:prSet/>
      <dgm:spPr/>
      <dgm:t>
        <a:bodyPr/>
        <a:lstStyle/>
        <a:p>
          <a:endParaRPr lang="ru-RU"/>
        </a:p>
      </dgm:t>
    </dgm:pt>
    <dgm:pt modelId="{7EC28E33-DD03-4323-83E6-285A61FF7C69}" type="sibTrans" cxnId="{2827A1A1-2350-4419-ACDE-A2D72B2384F2}">
      <dgm:prSet/>
      <dgm:spPr/>
      <dgm:t>
        <a:bodyPr/>
        <a:lstStyle/>
        <a:p>
          <a:endParaRPr lang="ru-RU"/>
        </a:p>
      </dgm:t>
    </dgm:pt>
    <dgm:pt modelId="{E12B7344-A2AB-43E9-89E5-DF89600D168C}">
      <dgm:prSet phldrT="[Text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2.Подкорковые ядра</a:t>
          </a:r>
          <a:endParaRPr lang="en-US" b="1" dirty="0">
            <a:solidFill>
              <a:schemeClr val="tx1"/>
            </a:solidFill>
            <a:effectLst/>
          </a:endParaRPr>
        </a:p>
      </dgm:t>
    </dgm:pt>
    <dgm:pt modelId="{B114A281-9381-45E6-9140-F39961E82F26}" type="parTrans" cxnId="{72A81718-9579-43BB-985E-EEC7A2636048}">
      <dgm:prSet/>
      <dgm:spPr/>
      <dgm:t>
        <a:bodyPr/>
        <a:lstStyle/>
        <a:p>
          <a:endParaRPr lang="ru-RU"/>
        </a:p>
      </dgm:t>
    </dgm:pt>
    <dgm:pt modelId="{ECA96E21-C78E-4A57-BAA9-42DFC345ABC7}" type="sibTrans" cxnId="{72A81718-9579-43BB-985E-EEC7A2636048}">
      <dgm:prSet/>
      <dgm:spPr/>
      <dgm:t>
        <a:bodyPr/>
        <a:lstStyle/>
        <a:p>
          <a:endParaRPr lang="ru-RU"/>
        </a:p>
      </dgm:t>
    </dgm:pt>
    <dgm:pt modelId="{3C0D6D7D-3A47-4555-9104-90BEECB39EA6}">
      <dgm:prSet phldrT="[Text]" custT="1"/>
      <dgm:spPr/>
      <dgm:t>
        <a:bodyPr/>
        <a:lstStyle/>
        <a:p>
          <a:r>
            <a:rPr lang="ru-RU" sz="1400" dirty="0" smtClean="0"/>
            <a:t>Ведают ритмом, темпом и выразительностью речи</a:t>
          </a:r>
          <a:endParaRPr lang="en-US" sz="1400" dirty="0">
            <a:effectLst/>
          </a:endParaRPr>
        </a:p>
      </dgm:t>
    </dgm:pt>
    <dgm:pt modelId="{B567551D-4261-4F84-AFFF-5A4533632872}" type="parTrans" cxnId="{41AF2285-2452-4AAE-810E-6601D05BF411}">
      <dgm:prSet/>
      <dgm:spPr/>
      <dgm:t>
        <a:bodyPr/>
        <a:lstStyle/>
        <a:p>
          <a:endParaRPr lang="ru-RU"/>
        </a:p>
      </dgm:t>
    </dgm:pt>
    <dgm:pt modelId="{3640DC5C-28EE-46A6-8382-866BC9DE4B30}" type="sibTrans" cxnId="{41AF2285-2452-4AAE-810E-6601D05BF411}">
      <dgm:prSet/>
      <dgm:spPr/>
      <dgm:t>
        <a:bodyPr/>
        <a:lstStyle/>
        <a:p>
          <a:endParaRPr lang="ru-RU"/>
        </a:p>
      </dgm:t>
    </dgm:pt>
    <dgm:pt modelId="{919DE07D-47AC-40B8-A377-4242969BD3A0}">
      <dgm:prSet phldrT="[Text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3. Проводящие пути</a:t>
          </a:r>
          <a:endParaRPr lang="en-US" b="1" dirty="0">
            <a:solidFill>
              <a:schemeClr val="tx1"/>
            </a:solidFill>
            <a:effectLst/>
          </a:endParaRPr>
        </a:p>
      </dgm:t>
    </dgm:pt>
    <dgm:pt modelId="{31E31307-AA05-40D1-9A7A-87597CB92F72}" type="parTrans" cxnId="{4106D5C9-1A68-4CBC-A9FE-CE975D636AC9}">
      <dgm:prSet/>
      <dgm:spPr/>
      <dgm:t>
        <a:bodyPr/>
        <a:lstStyle/>
        <a:p>
          <a:endParaRPr lang="ru-RU"/>
        </a:p>
      </dgm:t>
    </dgm:pt>
    <dgm:pt modelId="{AFA58864-93D6-4537-AC34-04ABB6A95A0C}" type="sibTrans" cxnId="{4106D5C9-1A68-4CBC-A9FE-CE975D636AC9}">
      <dgm:prSet/>
      <dgm:spPr/>
      <dgm:t>
        <a:bodyPr/>
        <a:lstStyle/>
        <a:p>
          <a:endParaRPr lang="ru-RU"/>
        </a:p>
      </dgm:t>
    </dgm:pt>
    <dgm:pt modelId="{E0887AE2-8BAF-4C3A-8AF6-C6626929A408}">
      <dgm:prSet phldrT="[Text]" custT="1"/>
      <dgm:spPr/>
      <dgm:t>
        <a:bodyPr/>
        <a:lstStyle/>
        <a:p>
          <a:r>
            <a:rPr lang="ru-RU" sz="1400" dirty="0" smtClean="0"/>
            <a:t>Центробежные – или двигательные, соединяют кору головного мозга с мышцами, регулирующими деятельность периферического речевого аппарата. Центробежный путь начинается в коре головного мозга, в центре Брока.</a:t>
          </a:r>
          <a:endParaRPr lang="en-US" sz="1400" dirty="0">
            <a:effectLst/>
          </a:endParaRPr>
        </a:p>
      </dgm:t>
    </dgm:pt>
    <dgm:pt modelId="{BAACA1CA-EB6F-438E-AB4C-C4FB3D1A355D}" type="parTrans" cxnId="{D674848C-6E1C-43B9-B7F7-D6CE7F048CFC}">
      <dgm:prSet/>
      <dgm:spPr/>
      <dgm:t>
        <a:bodyPr/>
        <a:lstStyle/>
        <a:p>
          <a:endParaRPr lang="ru-RU"/>
        </a:p>
      </dgm:t>
    </dgm:pt>
    <dgm:pt modelId="{07199E6E-7066-4EBD-8D1F-949AA4432F8F}" type="sibTrans" cxnId="{D674848C-6E1C-43B9-B7F7-D6CE7F048CFC}">
      <dgm:prSet/>
      <dgm:spPr/>
      <dgm:t>
        <a:bodyPr/>
        <a:lstStyle/>
        <a:p>
          <a:endParaRPr lang="ru-RU"/>
        </a:p>
      </dgm:t>
    </dgm:pt>
    <dgm:pt modelId="{C717FD6E-2BE8-4BA1-BA8D-19CE18D72682}">
      <dgm:prSet custT="1"/>
      <dgm:spPr/>
      <dgm:t>
        <a:bodyPr/>
        <a:lstStyle/>
        <a:p>
          <a:endParaRPr lang="ru-RU" sz="1400" dirty="0"/>
        </a:p>
      </dgm:t>
    </dgm:pt>
    <dgm:pt modelId="{90739AD5-7C9E-425F-BAC1-B0868FECBFC0}" type="parTrans" cxnId="{7C07A05A-5735-4B87-9DB6-BAF2EC86C3CE}">
      <dgm:prSet/>
      <dgm:spPr/>
      <dgm:t>
        <a:bodyPr/>
        <a:lstStyle/>
        <a:p>
          <a:endParaRPr lang="ru-RU"/>
        </a:p>
      </dgm:t>
    </dgm:pt>
    <dgm:pt modelId="{5ADAEC47-452E-4EC2-AC21-434E51C712E9}" type="sibTrans" cxnId="{7C07A05A-5735-4B87-9DB6-BAF2EC86C3CE}">
      <dgm:prSet/>
      <dgm:spPr/>
      <dgm:t>
        <a:bodyPr/>
        <a:lstStyle/>
        <a:p>
          <a:endParaRPr lang="ru-RU"/>
        </a:p>
      </dgm:t>
    </dgm:pt>
    <dgm:pt modelId="{0E7B8E49-F376-4B0C-AE6D-5633C2FEC9A0}">
      <dgm:prSet custT="1"/>
      <dgm:spPr/>
      <dgm:t>
        <a:bodyPr/>
        <a:lstStyle/>
        <a:p>
          <a:r>
            <a:rPr lang="ru-RU" sz="1400" dirty="0" smtClean="0"/>
            <a:t>Лобные извилины (нижние) являются двигательной областью и участвуют в образовании собственной устной речи (центр Брока).</a:t>
          </a:r>
          <a:endParaRPr lang="ru-RU" sz="1400" dirty="0"/>
        </a:p>
      </dgm:t>
    </dgm:pt>
    <dgm:pt modelId="{146AF903-5316-4419-A8A7-EFBD77F8E241}" type="parTrans" cxnId="{0A2F2793-5B53-4914-9285-7CD977B60B53}">
      <dgm:prSet/>
      <dgm:spPr/>
      <dgm:t>
        <a:bodyPr/>
        <a:lstStyle/>
        <a:p>
          <a:endParaRPr lang="ru-RU"/>
        </a:p>
      </dgm:t>
    </dgm:pt>
    <dgm:pt modelId="{92B50435-C405-4911-8B67-9E601C107F69}" type="sibTrans" cxnId="{0A2F2793-5B53-4914-9285-7CD977B60B53}">
      <dgm:prSet/>
      <dgm:spPr/>
      <dgm:t>
        <a:bodyPr/>
        <a:lstStyle/>
        <a:p>
          <a:endParaRPr lang="ru-RU"/>
        </a:p>
      </dgm:t>
    </dgm:pt>
    <dgm:pt modelId="{CDC8BCC3-1DC7-4C1D-9A4B-B79D3A17A696}">
      <dgm:prSet custT="1"/>
      <dgm:spPr/>
      <dgm:t>
        <a:bodyPr/>
        <a:lstStyle/>
        <a:p>
          <a:endParaRPr lang="ru-RU" sz="1400" dirty="0"/>
        </a:p>
      </dgm:t>
    </dgm:pt>
    <dgm:pt modelId="{0EB20868-9C81-4CED-BE4B-CECA8EB10DAB}" type="parTrans" cxnId="{9D8B28A8-2877-4D7F-99AB-8E700A126E6D}">
      <dgm:prSet/>
      <dgm:spPr/>
      <dgm:t>
        <a:bodyPr/>
        <a:lstStyle/>
        <a:p>
          <a:endParaRPr lang="ru-RU"/>
        </a:p>
      </dgm:t>
    </dgm:pt>
    <dgm:pt modelId="{9AD4C75E-BD0E-47D9-9FFB-AF009B74E339}" type="sibTrans" cxnId="{9D8B28A8-2877-4D7F-99AB-8E700A126E6D}">
      <dgm:prSet/>
      <dgm:spPr/>
      <dgm:t>
        <a:bodyPr/>
        <a:lstStyle/>
        <a:p>
          <a:endParaRPr lang="ru-RU"/>
        </a:p>
      </dgm:t>
    </dgm:pt>
    <dgm:pt modelId="{06C48853-7673-48EE-9686-D8C1067AC113}">
      <dgm:prSet custT="1"/>
      <dgm:spPr/>
      <dgm:t>
        <a:bodyPr/>
        <a:lstStyle/>
        <a:p>
          <a:r>
            <a:rPr lang="ru-RU" sz="1400" dirty="0" smtClean="0"/>
            <a:t>Височные извилины (верхние) являются речеслуховой областью, куда поступают звуковые раздражения (центр Вернике). Благодаря этому осуществляется процесс восприятия речи</a:t>
          </a:r>
          <a:endParaRPr lang="ru-RU" sz="1400" dirty="0"/>
        </a:p>
      </dgm:t>
    </dgm:pt>
    <dgm:pt modelId="{88702B55-19C3-4313-A0D1-3F065078BEAB}" type="parTrans" cxnId="{FB374898-44FC-478F-A593-5393139F1C8D}">
      <dgm:prSet/>
      <dgm:spPr/>
      <dgm:t>
        <a:bodyPr/>
        <a:lstStyle/>
        <a:p>
          <a:endParaRPr lang="ru-RU"/>
        </a:p>
      </dgm:t>
    </dgm:pt>
    <dgm:pt modelId="{9D2CDD3F-8B49-4A02-AFF6-6A5924B0C1A8}" type="sibTrans" cxnId="{FB374898-44FC-478F-A593-5393139F1C8D}">
      <dgm:prSet/>
      <dgm:spPr/>
      <dgm:t>
        <a:bodyPr/>
        <a:lstStyle/>
        <a:p>
          <a:endParaRPr lang="ru-RU"/>
        </a:p>
      </dgm:t>
    </dgm:pt>
    <dgm:pt modelId="{69437A07-AEF4-45F0-AAED-9107E0228EF8}">
      <dgm:prSet custT="1"/>
      <dgm:spPr/>
      <dgm:t>
        <a:bodyPr/>
        <a:lstStyle/>
        <a:p>
          <a:r>
            <a:rPr lang="ru-RU" sz="1400" dirty="0" smtClean="0"/>
            <a:t>Затылочная область является зрительной областью и обеспечивает усвоение письменной речи</a:t>
          </a:r>
          <a:endParaRPr lang="ru-RU" sz="1400" dirty="0"/>
        </a:p>
      </dgm:t>
    </dgm:pt>
    <dgm:pt modelId="{070B7D5E-0A36-4E97-8397-FADF33572B29}" type="parTrans" cxnId="{7E5B81D2-947E-448D-A90B-59F704AAE5D9}">
      <dgm:prSet/>
      <dgm:spPr/>
      <dgm:t>
        <a:bodyPr/>
        <a:lstStyle/>
        <a:p>
          <a:endParaRPr lang="ru-RU"/>
        </a:p>
      </dgm:t>
    </dgm:pt>
    <dgm:pt modelId="{057E9CDE-B612-44E2-86A7-48123257EB8B}" type="sibTrans" cxnId="{7E5B81D2-947E-448D-A90B-59F704AAE5D9}">
      <dgm:prSet/>
      <dgm:spPr/>
      <dgm:t>
        <a:bodyPr/>
        <a:lstStyle/>
        <a:p>
          <a:endParaRPr lang="ru-RU"/>
        </a:p>
      </dgm:t>
    </dgm:pt>
    <dgm:pt modelId="{B0850D56-34C5-4BA7-8D9E-7CACA669D35B}">
      <dgm:prSet phldrT="[Text]" custT="1"/>
      <dgm:spPr/>
      <dgm:t>
        <a:bodyPr/>
        <a:lstStyle/>
        <a:p>
          <a:r>
            <a:rPr lang="ru-RU" sz="1400" dirty="0" smtClean="0"/>
            <a:t>От периферии к центру, т.е. от области речевых органов к КГМ, идут центростремительные пути. </a:t>
          </a:r>
          <a:endParaRPr lang="en-US" sz="1400" dirty="0">
            <a:effectLst/>
          </a:endParaRPr>
        </a:p>
      </dgm:t>
    </dgm:pt>
    <dgm:pt modelId="{F63423AC-DEBB-4136-B8B6-52EEE266822B}" type="parTrans" cxnId="{376F80DD-3E91-4096-BA6A-DDD67D1C269C}">
      <dgm:prSet/>
      <dgm:spPr/>
      <dgm:t>
        <a:bodyPr/>
        <a:lstStyle/>
        <a:p>
          <a:endParaRPr lang="ru-RU"/>
        </a:p>
      </dgm:t>
    </dgm:pt>
    <dgm:pt modelId="{5082FA89-C344-4113-87BF-D2679070378B}" type="sibTrans" cxnId="{376F80DD-3E91-4096-BA6A-DDD67D1C269C}">
      <dgm:prSet/>
      <dgm:spPr/>
      <dgm:t>
        <a:bodyPr/>
        <a:lstStyle/>
        <a:p>
          <a:endParaRPr lang="ru-RU"/>
        </a:p>
      </dgm:t>
    </dgm:pt>
    <dgm:pt modelId="{278B55BB-D310-411B-A336-437231770DD2}">
      <dgm:prSet phldrT="[Text]" custT="1"/>
      <dgm:spPr/>
      <dgm:t>
        <a:bodyPr/>
        <a:lstStyle/>
        <a:p>
          <a:endParaRPr lang="en-US" sz="1400" dirty="0">
            <a:effectLst/>
          </a:endParaRPr>
        </a:p>
      </dgm:t>
    </dgm:pt>
    <dgm:pt modelId="{F9376E36-AC21-46D5-906D-2F0E166D9BCA}" type="parTrans" cxnId="{E69C57E9-0CCC-462B-A68E-F2783C27B60C}">
      <dgm:prSet/>
      <dgm:spPr/>
      <dgm:t>
        <a:bodyPr/>
        <a:lstStyle/>
        <a:p>
          <a:endParaRPr lang="ru-RU"/>
        </a:p>
      </dgm:t>
    </dgm:pt>
    <dgm:pt modelId="{2D98126E-6E31-45F0-8B2F-6D8D364E58C4}" type="sibTrans" cxnId="{E69C57E9-0CCC-462B-A68E-F2783C27B60C}">
      <dgm:prSet/>
      <dgm:spPr/>
      <dgm:t>
        <a:bodyPr/>
        <a:lstStyle/>
        <a:p>
          <a:endParaRPr lang="ru-RU"/>
        </a:p>
      </dgm:t>
    </dgm:pt>
    <dgm:pt modelId="{0030C8E6-E320-4102-B245-BFF37710A608}" type="pres">
      <dgm:prSet presAssocID="{79EA5FBA-0CD4-45F7-95E6-053E51DC00F1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BEE4862B-5132-4750-A7BE-F0697F0EC5EF}" type="pres">
      <dgm:prSet presAssocID="{E7E33610-67D5-41DD-9313-FBFE706D6111}" presName="vertFlow" presStyleCnt="0"/>
      <dgm:spPr/>
    </dgm:pt>
    <dgm:pt modelId="{B5B365FC-1166-487E-94DA-1436639AACE6}" type="pres">
      <dgm:prSet presAssocID="{E7E33610-67D5-41DD-9313-FBFE706D6111}" presName="header" presStyleLbl="node1" presStyleIdx="0" presStyleCnt="3" custScaleY="83446" custLinFactNeighborX="-14766" custLinFactNeighborY="-73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481571-BC55-4AF7-8D2E-259FFF397CBA}" type="pres">
      <dgm:prSet presAssocID="{E7E33610-67D5-41DD-9313-FBFE706D6111}" presName="child" presStyleLbl="alignAccFollowNode1" presStyleIdx="0" presStyleCnt="3" custScaleX="151045" custScaleY="132309" custLinFactNeighborX="-3856" custLinFactNeighborY="2485">
        <dgm:presLayoutVars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6B1E40-EE11-4CC8-B3FD-1FBCD5F94125}" type="pres">
      <dgm:prSet presAssocID="{E7E33610-67D5-41DD-9313-FBFE706D6111}" presName="hSp" presStyleCnt="0"/>
      <dgm:spPr/>
    </dgm:pt>
    <dgm:pt modelId="{93677306-6E5D-4041-87CC-6F37D6858C82}" type="pres">
      <dgm:prSet presAssocID="{E12B7344-A2AB-43E9-89E5-DF89600D168C}" presName="vertFlow" presStyleCnt="0"/>
      <dgm:spPr/>
    </dgm:pt>
    <dgm:pt modelId="{2746C005-0552-405D-AFCF-F82F8762A9DA}" type="pres">
      <dgm:prSet presAssocID="{E12B7344-A2AB-43E9-89E5-DF89600D168C}" presName="header" presStyleLbl="node1" presStyleIdx="1" presStyleCnt="3" custLinFactNeighborX="-17329" custLinFactNeighborY="-60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269632-F9A2-483A-8C2B-A47CE316A641}" type="pres">
      <dgm:prSet presAssocID="{E12B7344-A2AB-43E9-89E5-DF89600D168C}" presName="child" presStyleLbl="alignAccFollowNode1" presStyleIdx="1" presStyleCnt="3" custScaleX="89108" custScaleY="65776" custLinFactNeighborX="-11816" custLinFactNeighborY="-7014">
        <dgm:presLayoutVars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177F4-2771-4A2E-825C-E55E7987FDF6}" type="pres">
      <dgm:prSet presAssocID="{E12B7344-A2AB-43E9-89E5-DF89600D168C}" presName="hSp" presStyleCnt="0"/>
      <dgm:spPr/>
    </dgm:pt>
    <dgm:pt modelId="{3722EEA9-20D9-4A84-AA2B-614167C098B8}" type="pres">
      <dgm:prSet presAssocID="{919DE07D-47AC-40B8-A377-4242969BD3A0}" presName="vertFlow" presStyleCnt="0"/>
      <dgm:spPr/>
    </dgm:pt>
    <dgm:pt modelId="{4E782E57-9F00-40E2-B1E9-5C0A149313F4}" type="pres">
      <dgm:prSet presAssocID="{919DE07D-47AC-40B8-A377-4242969BD3A0}" presName="header" presStyleLbl="node1" presStyleIdx="2" presStyleCnt="3" custScaleY="100539" custLinFactNeighborX="-10094" custLinFactNeighborY="-563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83A46-9AA2-4E1F-9947-88113678410E}" type="pres">
      <dgm:prSet presAssocID="{919DE07D-47AC-40B8-A377-4242969BD3A0}" presName="child" presStyleLbl="alignAccFollowNode1" presStyleIdx="2" presStyleCnt="3" custScaleX="114207" custScaleY="123456" custLinFactNeighborX="-12963" custLinFactNeighborY="607">
        <dgm:presLayoutVars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F8EDA5-3F2F-4AF2-8298-1E5F85CB146B}" type="presOf" srcId="{278B55BB-D310-411B-A336-437231770DD2}" destId="{96683A46-9AA2-4E1F-9947-88113678410E}" srcOrd="0" destOrd="1" presId="urn:microsoft.com/office/officeart/2005/8/layout/hList1#1"/>
    <dgm:cxn modelId="{D674848C-6E1C-43B9-B7F7-D6CE7F048CFC}" srcId="{919DE07D-47AC-40B8-A377-4242969BD3A0}" destId="{E0887AE2-8BAF-4C3A-8AF6-C6626929A408}" srcOrd="0" destOrd="0" parTransId="{BAACA1CA-EB6F-438E-AB4C-C4FB3D1A355D}" sibTransId="{07199E6E-7066-4EBD-8D1F-949AA4432F8F}"/>
    <dgm:cxn modelId="{3791AC00-E7DB-4CCF-AFC2-8126136025D4}" type="presOf" srcId="{B0850D56-34C5-4BA7-8D9E-7CACA669D35B}" destId="{96683A46-9AA2-4E1F-9947-88113678410E}" srcOrd="0" destOrd="2" presId="urn:microsoft.com/office/officeart/2005/8/layout/hList1#1"/>
    <dgm:cxn modelId="{99EE84EA-BE6A-4D5B-B6DF-21F6396890D1}" type="presOf" srcId="{919DE07D-47AC-40B8-A377-4242969BD3A0}" destId="{4E782E57-9F00-40E2-B1E9-5C0A149313F4}" srcOrd="0" destOrd="0" presId="urn:microsoft.com/office/officeart/2005/8/layout/hList1#1"/>
    <dgm:cxn modelId="{9D8B28A8-2877-4D7F-99AB-8E700A126E6D}" srcId="{E7E33610-67D5-41DD-9313-FBFE706D6111}" destId="{CDC8BCC3-1DC7-4C1D-9A4B-B79D3A17A696}" srcOrd="3" destOrd="0" parTransId="{0EB20868-9C81-4CED-BE4B-CECA8EB10DAB}" sibTransId="{9AD4C75E-BD0E-47D9-9FFB-AF009B74E339}"/>
    <dgm:cxn modelId="{89052AAE-834A-4B18-B979-A2996D53987B}" type="presOf" srcId="{69437A07-AEF4-45F0-AAED-9107E0228EF8}" destId="{2B481571-BC55-4AF7-8D2E-259FFF397CBA}" srcOrd="0" destOrd="5" presId="urn:microsoft.com/office/officeart/2005/8/layout/hList1#1"/>
    <dgm:cxn modelId="{E69C57E9-0CCC-462B-A68E-F2783C27B60C}" srcId="{919DE07D-47AC-40B8-A377-4242969BD3A0}" destId="{278B55BB-D310-411B-A336-437231770DD2}" srcOrd="1" destOrd="0" parTransId="{F9376E36-AC21-46D5-906D-2F0E166D9BCA}" sibTransId="{2D98126E-6E31-45F0-8B2F-6D8D364E58C4}"/>
    <dgm:cxn modelId="{F47A6802-6338-4F7D-B176-F2AB659E7DAF}" srcId="{79EA5FBA-0CD4-45F7-95E6-053E51DC00F1}" destId="{E7E33610-67D5-41DD-9313-FBFE706D6111}" srcOrd="0" destOrd="0" parTransId="{CD36C793-D286-4CA9-9952-56105E30AD4D}" sibTransId="{4E4985B2-F539-4398-BF21-04A323AFCDC1}"/>
    <dgm:cxn modelId="{5F3E627D-1982-48B1-970D-7A2F6593D595}" type="presOf" srcId="{17B5C78D-FDE8-4E2E-A34B-9678666B92AA}" destId="{2B481571-BC55-4AF7-8D2E-259FFF397CBA}" srcOrd="0" destOrd="0" presId="urn:microsoft.com/office/officeart/2005/8/layout/hList1#1"/>
    <dgm:cxn modelId="{8CF3674A-F91C-4483-936D-48B31CAC5CF3}" type="presOf" srcId="{C717FD6E-2BE8-4BA1-BA8D-19CE18D72682}" destId="{2B481571-BC55-4AF7-8D2E-259FFF397CBA}" srcOrd="0" destOrd="1" presId="urn:microsoft.com/office/officeart/2005/8/layout/hList1#1"/>
    <dgm:cxn modelId="{18B9640C-BE93-4538-B50B-78B29A1D6197}" type="presOf" srcId="{CDC8BCC3-1DC7-4C1D-9A4B-B79D3A17A696}" destId="{2B481571-BC55-4AF7-8D2E-259FFF397CBA}" srcOrd="0" destOrd="3" presId="urn:microsoft.com/office/officeart/2005/8/layout/hList1#1"/>
    <dgm:cxn modelId="{FB374898-44FC-478F-A593-5393139F1C8D}" srcId="{E7E33610-67D5-41DD-9313-FBFE706D6111}" destId="{06C48853-7673-48EE-9686-D8C1067AC113}" srcOrd="4" destOrd="0" parTransId="{88702B55-19C3-4313-A0D1-3F065078BEAB}" sibTransId="{9D2CDD3F-8B49-4A02-AFF6-6A5924B0C1A8}"/>
    <dgm:cxn modelId="{7C9EECD1-5C8C-4332-8648-6188A439C5A6}" type="presOf" srcId="{3C0D6D7D-3A47-4555-9104-90BEECB39EA6}" destId="{04269632-F9A2-483A-8C2B-A47CE316A641}" srcOrd="0" destOrd="0" presId="urn:microsoft.com/office/officeart/2005/8/layout/hList1#1"/>
    <dgm:cxn modelId="{72A81718-9579-43BB-985E-EEC7A2636048}" srcId="{79EA5FBA-0CD4-45F7-95E6-053E51DC00F1}" destId="{E12B7344-A2AB-43E9-89E5-DF89600D168C}" srcOrd="1" destOrd="0" parTransId="{B114A281-9381-45E6-9140-F39961E82F26}" sibTransId="{ECA96E21-C78E-4A57-BAA9-42DFC345ABC7}"/>
    <dgm:cxn modelId="{17F34E73-0EE4-4D8A-831D-481012EA7875}" type="presOf" srcId="{79EA5FBA-0CD4-45F7-95E6-053E51DC00F1}" destId="{0030C8E6-E320-4102-B245-BFF37710A608}" srcOrd="0" destOrd="0" presId="urn:microsoft.com/office/officeart/2005/8/layout/hList1#1"/>
    <dgm:cxn modelId="{5B44959C-6EF3-4131-903A-C247841B81A0}" type="presOf" srcId="{E0887AE2-8BAF-4C3A-8AF6-C6626929A408}" destId="{96683A46-9AA2-4E1F-9947-88113678410E}" srcOrd="0" destOrd="0" presId="urn:microsoft.com/office/officeart/2005/8/layout/hList1#1"/>
    <dgm:cxn modelId="{0A2F2793-5B53-4914-9285-7CD977B60B53}" srcId="{E7E33610-67D5-41DD-9313-FBFE706D6111}" destId="{0E7B8E49-F376-4B0C-AE6D-5633C2FEC9A0}" srcOrd="2" destOrd="0" parTransId="{146AF903-5316-4419-A8A7-EFBD77F8E241}" sibTransId="{92B50435-C405-4911-8B67-9E601C107F69}"/>
    <dgm:cxn modelId="{7C07A05A-5735-4B87-9DB6-BAF2EC86C3CE}" srcId="{E7E33610-67D5-41DD-9313-FBFE706D6111}" destId="{C717FD6E-2BE8-4BA1-BA8D-19CE18D72682}" srcOrd="1" destOrd="0" parTransId="{90739AD5-7C9E-425F-BAC1-B0868FECBFC0}" sibTransId="{5ADAEC47-452E-4EC2-AC21-434E51C712E9}"/>
    <dgm:cxn modelId="{F67CD03F-9D0E-4D45-88E4-405CD7756E6E}" type="presOf" srcId="{0E7B8E49-F376-4B0C-AE6D-5633C2FEC9A0}" destId="{2B481571-BC55-4AF7-8D2E-259FFF397CBA}" srcOrd="0" destOrd="2" presId="urn:microsoft.com/office/officeart/2005/8/layout/hList1#1"/>
    <dgm:cxn modelId="{7E5B81D2-947E-448D-A90B-59F704AAE5D9}" srcId="{E7E33610-67D5-41DD-9313-FBFE706D6111}" destId="{69437A07-AEF4-45F0-AAED-9107E0228EF8}" srcOrd="5" destOrd="0" parTransId="{070B7D5E-0A36-4E97-8397-FADF33572B29}" sibTransId="{057E9CDE-B612-44E2-86A7-48123257EB8B}"/>
    <dgm:cxn modelId="{41AF2285-2452-4AAE-810E-6601D05BF411}" srcId="{E12B7344-A2AB-43E9-89E5-DF89600D168C}" destId="{3C0D6D7D-3A47-4555-9104-90BEECB39EA6}" srcOrd="0" destOrd="0" parTransId="{B567551D-4261-4F84-AFFF-5A4533632872}" sibTransId="{3640DC5C-28EE-46A6-8382-866BC9DE4B30}"/>
    <dgm:cxn modelId="{376F80DD-3E91-4096-BA6A-DDD67D1C269C}" srcId="{919DE07D-47AC-40B8-A377-4242969BD3A0}" destId="{B0850D56-34C5-4BA7-8D9E-7CACA669D35B}" srcOrd="2" destOrd="0" parTransId="{F63423AC-DEBB-4136-B8B6-52EEE266822B}" sibTransId="{5082FA89-C344-4113-87BF-D2679070378B}"/>
    <dgm:cxn modelId="{4106D5C9-1A68-4CBC-A9FE-CE975D636AC9}" srcId="{79EA5FBA-0CD4-45F7-95E6-053E51DC00F1}" destId="{919DE07D-47AC-40B8-A377-4242969BD3A0}" srcOrd="2" destOrd="0" parTransId="{31E31307-AA05-40D1-9A7A-87597CB92F72}" sibTransId="{AFA58864-93D6-4537-AC34-04ABB6A95A0C}"/>
    <dgm:cxn modelId="{474842E0-C5D0-4BCA-9455-5A033032AA1A}" type="presOf" srcId="{E7E33610-67D5-41DD-9313-FBFE706D6111}" destId="{B5B365FC-1166-487E-94DA-1436639AACE6}" srcOrd="0" destOrd="0" presId="urn:microsoft.com/office/officeart/2005/8/layout/hList1#1"/>
    <dgm:cxn modelId="{2827A1A1-2350-4419-ACDE-A2D72B2384F2}" srcId="{E7E33610-67D5-41DD-9313-FBFE706D6111}" destId="{17B5C78D-FDE8-4E2E-A34B-9678666B92AA}" srcOrd="0" destOrd="0" parTransId="{11B76C51-61F1-4AD5-BC03-CFD4CEFF920B}" sibTransId="{7EC28E33-DD03-4323-83E6-285A61FF7C69}"/>
    <dgm:cxn modelId="{E9D7499C-87F2-455E-857D-F9CD53D129A7}" type="presOf" srcId="{E12B7344-A2AB-43E9-89E5-DF89600D168C}" destId="{2746C005-0552-405D-AFCF-F82F8762A9DA}" srcOrd="0" destOrd="0" presId="urn:microsoft.com/office/officeart/2005/8/layout/hList1#1"/>
    <dgm:cxn modelId="{D9966291-DF8F-402F-8AD7-DBB752404394}" type="presOf" srcId="{06C48853-7673-48EE-9686-D8C1067AC113}" destId="{2B481571-BC55-4AF7-8D2E-259FFF397CBA}" srcOrd="0" destOrd="4" presId="urn:microsoft.com/office/officeart/2005/8/layout/hList1#1"/>
    <dgm:cxn modelId="{F1DFE546-539B-4AF7-BF73-3FED80687412}" type="presParOf" srcId="{0030C8E6-E320-4102-B245-BFF37710A608}" destId="{BEE4862B-5132-4750-A7BE-F0697F0EC5EF}" srcOrd="0" destOrd="0" presId="urn:microsoft.com/office/officeart/2005/8/layout/hList1#1"/>
    <dgm:cxn modelId="{731A007F-868F-4571-8C96-CE2BBC375D95}" type="presParOf" srcId="{BEE4862B-5132-4750-A7BE-F0697F0EC5EF}" destId="{B5B365FC-1166-487E-94DA-1436639AACE6}" srcOrd="0" destOrd="0" presId="urn:microsoft.com/office/officeart/2005/8/layout/hList1#1"/>
    <dgm:cxn modelId="{6BD7459E-618D-420C-9101-9C4018B5D76D}" type="presParOf" srcId="{BEE4862B-5132-4750-A7BE-F0697F0EC5EF}" destId="{2B481571-BC55-4AF7-8D2E-259FFF397CBA}" srcOrd="1" destOrd="0" presId="urn:microsoft.com/office/officeart/2005/8/layout/hList1#1"/>
    <dgm:cxn modelId="{1128C5F9-6FD3-4F30-815D-CE934E59F256}" type="presParOf" srcId="{0030C8E6-E320-4102-B245-BFF37710A608}" destId="{F96B1E40-EE11-4CC8-B3FD-1FBCD5F94125}" srcOrd="1" destOrd="0" presId="urn:microsoft.com/office/officeart/2005/8/layout/hList1#1"/>
    <dgm:cxn modelId="{5B665EF4-5269-4522-B92B-23F3FAA29BF6}" type="presParOf" srcId="{0030C8E6-E320-4102-B245-BFF37710A608}" destId="{93677306-6E5D-4041-87CC-6F37D6858C82}" srcOrd="2" destOrd="0" presId="urn:microsoft.com/office/officeart/2005/8/layout/hList1#1"/>
    <dgm:cxn modelId="{464C4366-3C39-42B3-9E2E-EBCC658F84E1}" type="presParOf" srcId="{93677306-6E5D-4041-87CC-6F37D6858C82}" destId="{2746C005-0552-405D-AFCF-F82F8762A9DA}" srcOrd="0" destOrd="0" presId="urn:microsoft.com/office/officeart/2005/8/layout/hList1#1"/>
    <dgm:cxn modelId="{DFFC63A2-432D-44D3-8A1D-EC73E52551B7}" type="presParOf" srcId="{93677306-6E5D-4041-87CC-6F37D6858C82}" destId="{04269632-F9A2-483A-8C2B-A47CE316A641}" srcOrd="1" destOrd="0" presId="urn:microsoft.com/office/officeart/2005/8/layout/hList1#1"/>
    <dgm:cxn modelId="{F65A10F0-8067-49C4-8B36-409A2A718B67}" type="presParOf" srcId="{0030C8E6-E320-4102-B245-BFF37710A608}" destId="{43F177F4-2771-4A2E-825C-E55E7987FDF6}" srcOrd="3" destOrd="0" presId="urn:microsoft.com/office/officeart/2005/8/layout/hList1#1"/>
    <dgm:cxn modelId="{73C76351-FDE1-43C5-8BA2-0B02482EE531}" type="presParOf" srcId="{0030C8E6-E320-4102-B245-BFF37710A608}" destId="{3722EEA9-20D9-4A84-AA2B-614167C098B8}" srcOrd="4" destOrd="0" presId="urn:microsoft.com/office/officeart/2005/8/layout/hList1#1"/>
    <dgm:cxn modelId="{BD703906-1A2D-4D8D-B84F-4288C3F984FD}" type="presParOf" srcId="{3722EEA9-20D9-4A84-AA2B-614167C098B8}" destId="{4E782E57-9F00-40E2-B1E9-5C0A149313F4}" srcOrd="0" destOrd="0" presId="urn:microsoft.com/office/officeart/2005/8/layout/hList1#1"/>
    <dgm:cxn modelId="{5A8263E5-AA40-4B4E-8A7C-C995DD686DF2}" type="presParOf" srcId="{3722EEA9-20D9-4A84-AA2B-614167C098B8}" destId="{96683A46-9AA2-4E1F-9947-88113678410E}" srcOrd="1" destOrd="0" presId="urn:microsoft.com/office/officeart/2005/8/layout/hList1#1"/>
  </dgm:cxnLst>
  <dgm:bg>
    <a:noFill/>
  </dgm:bg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EA5FBA-0CD4-45F7-95E6-053E51DC00F1}" type="doc">
      <dgm:prSet loTypeId="urn:microsoft.com/office/officeart/2005/8/layout/hList1#1" loCatId="process" qsTypeId="urn:microsoft.com/office/officeart/2005/8/quickstyle/simple2#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12B7344-A2AB-43E9-89E5-DF89600D168C}">
      <dgm:prSet phldrT="[Text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4.В ядрах ствола берут начало черепно-мозговые нервы (ЧМН)</a:t>
          </a:r>
          <a:endParaRPr lang="en-US" b="1" dirty="0">
            <a:solidFill>
              <a:schemeClr val="tx1"/>
            </a:solidFill>
            <a:effectLst/>
          </a:endParaRPr>
        </a:p>
      </dgm:t>
    </dgm:pt>
    <dgm:pt modelId="{B114A281-9381-45E6-9140-F39961E82F26}" type="parTrans" cxnId="{72A81718-9579-43BB-985E-EEC7A2636048}">
      <dgm:prSet/>
      <dgm:spPr/>
      <dgm:t>
        <a:bodyPr/>
        <a:lstStyle/>
        <a:p>
          <a:endParaRPr lang="ru-RU"/>
        </a:p>
      </dgm:t>
    </dgm:pt>
    <dgm:pt modelId="{ECA96E21-C78E-4A57-BAA9-42DFC345ABC7}" type="sibTrans" cxnId="{72A81718-9579-43BB-985E-EEC7A2636048}">
      <dgm:prSet/>
      <dgm:spPr/>
      <dgm:t>
        <a:bodyPr/>
        <a:lstStyle/>
        <a:p>
          <a:endParaRPr lang="ru-RU"/>
        </a:p>
      </dgm:t>
    </dgm:pt>
    <dgm:pt modelId="{3C0D6D7D-3A47-4555-9104-90BEECB39EA6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 smtClean="0"/>
            <a:t>Все орга</a:t>
          </a:r>
          <a:r>
            <a:rPr lang="ru-RU" sz="1600" dirty="0" smtClean="0"/>
            <a:t>ны периферического речевого аппарата иннервируются ЧМН. </a:t>
          </a:r>
          <a:r>
            <a:rPr lang="en-US" sz="1600" dirty="0" smtClean="0"/>
            <a:t>Главные из них:</a:t>
          </a:r>
          <a:endParaRPr lang="en-US" sz="1600" dirty="0">
            <a:effectLst/>
          </a:endParaRPr>
        </a:p>
      </dgm:t>
    </dgm:pt>
    <dgm:pt modelId="{B567551D-4261-4F84-AFFF-5A4533632872}" type="parTrans" cxnId="{41AF2285-2452-4AAE-810E-6601D05BF411}">
      <dgm:prSet/>
      <dgm:spPr/>
      <dgm:t>
        <a:bodyPr/>
        <a:lstStyle/>
        <a:p>
          <a:endParaRPr lang="ru-RU"/>
        </a:p>
      </dgm:t>
    </dgm:pt>
    <dgm:pt modelId="{3640DC5C-28EE-46A6-8382-866BC9DE4B30}" type="sibTrans" cxnId="{41AF2285-2452-4AAE-810E-6601D05BF411}">
      <dgm:prSet/>
      <dgm:spPr/>
      <dgm:t>
        <a:bodyPr/>
        <a:lstStyle/>
        <a:p>
          <a:endParaRPr lang="ru-RU"/>
        </a:p>
      </dgm:t>
    </dgm:pt>
    <dgm:pt modelId="{920CBFB6-A028-4246-B373-286ECBA3F06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 smtClean="0"/>
            <a:t>тройничный (иннервирует мышцы, приводящие в движение нижнюю челюсть); </a:t>
          </a:r>
          <a:endParaRPr lang="ru-RU" sz="1600" dirty="0"/>
        </a:p>
      </dgm:t>
    </dgm:pt>
    <dgm:pt modelId="{FBF5CA4B-1565-443C-BF6E-82D7C3DD9FC1}" type="parTrans" cxnId="{2196B447-D208-40C9-ABB7-39B84AEC8E85}">
      <dgm:prSet/>
      <dgm:spPr/>
      <dgm:t>
        <a:bodyPr/>
        <a:lstStyle/>
        <a:p>
          <a:endParaRPr lang="ru-RU"/>
        </a:p>
      </dgm:t>
    </dgm:pt>
    <dgm:pt modelId="{CB333DF2-BC33-4EE7-8EB0-FA19DD21C108}" type="sibTrans" cxnId="{2196B447-D208-40C9-ABB7-39B84AEC8E85}">
      <dgm:prSet/>
      <dgm:spPr/>
      <dgm:t>
        <a:bodyPr/>
        <a:lstStyle/>
        <a:p>
          <a:endParaRPr lang="ru-RU"/>
        </a:p>
      </dgm:t>
    </dgm:pt>
    <dgm:pt modelId="{30B3773B-3E10-48A7-AB84-DCB10B847B3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 smtClean="0"/>
            <a:t>лицевой (иннервирует мимическую мускулатуру, в т.ч. движение губ, надувание и втягивание щек); </a:t>
          </a:r>
          <a:endParaRPr lang="ru-RU" sz="1600" dirty="0"/>
        </a:p>
      </dgm:t>
    </dgm:pt>
    <dgm:pt modelId="{82BE5BB6-1366-40C4-9305-81DEB39B1315}" type="parTrans" cxnId="{193E0AA4-E000-4B17-947C-8B8200B5211A}">
      <dgm:prSet/>
      <dgm:spPr/>
      <dgm:t>
        <a:bodyPr/>
        <a:lstStyle/>
        <a:p>
          <a:endParaRPr lang="ru-RU"/>
        </a:p>
      </dgm:t>
    </dgm:pt>
    <dgm:pt modelId="{AEF4F9A8-8079-4929-90B8-02DB013B685B}" type="sibTrans" cxnId="{193E0AA4-E000-4B17-947C-8B8200B5211A}">
      <dgm:prSet/>
      <dgm:spPr/>
      <dgm:t>
        <a:bodyPr/>
        <a:lstStyle/>
        <a:p>
          <a:endParaRPr lang="ru-RU"/>
        </a:p>
      </dgm:t>
    </dgm:pt>
    <dgm:pt modelId="{C5615DCF-0CD2-4536-A154-800F7E6417B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 smtClean="0"/>
            <a:t>языкоглоточный и блуждающий (иннервируют мышцы гортани и голосовых складок, глотки и мягкого неба). </a:t>
          </a:r>
          <a:r>
            <a:rPr lang="ru-RU" sz="1600" dirty="0" smtClean="0"/>
            <a:t>Кроме того, языкоглоточный является чувствительным нервом языка, а блуждающий – иннервирует мышцы органов дыхания и сердца;</a:t>
          </a:r>
          <a:endParaRPr lang="ru-RU" sz="1600" dirty="0"/>
        </a:p>
      </dgm:t>
    </dgm:pt>
    <dgm:pt modelId="{0283D5CB-18BC-441A-BC78-88B9E67A307F}" type="parTrans" cxnId="{8DC15C3F-68B6-4D87-96AF-EFB9840626C2}">
      <dgm:prSet/>
      <dgm:spPr/>
      <dgm:t>
        <a:bodyPr/>
        <a:lstStyle/>
        <a:p>
          <a:endParaRPr lang="ru-RU"/>
        </a:p>
      </dgm:t>
    </dgm:pt>
    <dgm:pt modelId="{FA6E4EC8-C4DA-497D-8F60-140A09678329}" type="sibTrans" cxnId="{8DC15C3F-68B6-4D87-96AF-EFB9840626C2}">
      <dgm:prSet/>
      <dgm:spPr/>
      <dgm:t>
        <a:bodyPr/>
        <a:lstStyle/>
        <a:p>
          <a:endParaRPr lang="ru-RU"/>
        </a:p>
      </dgm:t>
    </dgm:pt>
    <dgm:pt modelId="{7F0D64C0-5AEA-42C9-88B7-849764CA664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 smtClean="0"/>
            <a:t>добавочный (иннервирует мышцы шеи); </a:t>
          </a:r>
          <a:endParaRPr lang="ru-RU" sz="1600" dirty="0"/>
        </a:p>
      </dgm:t>
    </dgm:pt>
    <dgm:pt modelId="{BC01E3FE-8F7D-429D-ADE8-904CBC405604}" type="parTrans" cxnId="{CC0D8D84-C4D2-4707-B918-90C37788AA3E}">
      <dgm:prSet/>
      <dgm:spPr/>
      <dgm:t>
        <a:bodyPr/>
        <a:lstStyle/>
        <a:p>
          <a:endParaRPr lang="ru-RU"/>
        </a:p>
      </dgm:t>
    </dgm:pt>
    <dgm:pt modelId="{2D7ABC33-C28C-487C-83B3-0CDD61806A02}" type="sibTrans" cxnId="{CC0D8D84-C4D2-4707-B918-90C37788AA3E}">
      <dgm:prSet/>
      <dgm:spPr/>
      <dgm:t>
        <a:bodyPr/>
        <a:lstStyle/>
        <a:p>
          <a:endParaRPr lang="ru-RU"/>
        </a:p>
      </dgm:t>
    </dgm:pt>
    <dgm:pt modelId="{B286244C-AF9C-4A22-AFD2-DF8038F476F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 smtClean="0"/>
            <a:t>подъязычный (снабжает мышцы языка двигательными нервами и сообщает ему возможность разнообразных движений).</a:t>
          </a:r>
          <a:endParaRPr lang="ru-RU" sz="1600" dirty="0"/>
        </a:p>
      </dgm:t>
    </dgm:pt>
    <dgm:pt modelId="{EAB03E7F-4785-4466-8E0D-2BC22B0646DC}" type="parTrans" cxnId="{C09AD630-AD52-4965-8F17-3052026E347F}">
      <dgm:prSet/>
      <dgm:spPr/>
      <dgm:t>
        <a:bodyPr/>
        <a:lstStyle/>
        <a:p>
          <a:endParaRPr lang="ru-RU"/>
        </a:p>
      </dgm:t>
    </dgm:pt>
    <dgm:pt modelId="{7B5B6720-9EFB-4AE8-9264-925ECAD7A696}" type="sibTrans" cxnId="{C09AD630-AD52-4965-8F17-3052026E347F}">
      <dgm:prSet/>
      <dgm:spPr/>
      <dgm:t>
        <a:bodyPr/>
        <a:lstStyle/>
        <a:p>
          <a:endParaRPr lang="ru-RU"/>
        </a:p>
      </dgm:t>
    </dgm:pt>
    <dgm:pt modelId="{0030C8E6-E320-4102-B245-BFF37710A608}" type="pres">
      <dgm:prSet presAssocID="{79EA5FBA-0CD4-45F7-95E6-053E51DC00F1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93677306-6E5D-4041-87CC-6F37D6858C82}" type="pres">
      <dgm:prSet presAssocID="{E12B7344-A2AB-43E9-89E5-DF89600D168C}" presName="vertFlow" presStyleCnt="0"/>
      <dgm:spPr/>
    </dgm:pt>
    <dgm:pt modelId="{2746C005-0552-405D-AFCF-F82F8762A9DA}" type="pres">
      <dgm:prSet presAssocID="{E12B7344-A2AB-43E9-89E5-DF89600D168C}" presName="header" presStyleLbl="node1" presStyleIdx="0" presStyleCnt="1" custScaleX="168451" custScaleY="302260" custLinFactY="-100000" custLinFactNeighborY="-1354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269632-F9A2-483A-8C2B-A47CE316A641}" type="pres">
      <dgm:prSet presAssocID="{E12B7344-A2AB-43E9-89E5-DF89600D168C}" presName="child" presStyleLbl="alignAccFollowNode1" presStyleIdx="0" presStyleCnt="1" custScaleX="180770" custScaleY="437761" custLinFactNeighborX="206" custLinFactNeighborY="90392">
        <dgm:presLayoutVars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96B447-D208-40C9-ABB7-39B84AEC8E85}" srcId="{E12B7344-A2AB-43E9-89E5-DF89600D168C}" destId="{920CBFB6-A028-4246-B373-286ECBA3F064}" srcOrd="1" destOrd="0" parTransId="{FBF5CA4B-1565-443C-BF6E-82D7C3DD9FC1}" sibTransId="{CB333DF2-BC33-4EE7-8EB0-FA19DD21C108}"/>
    <dgm:cxn modelId="{41AF2285-2452-4AAE-810E-6601D05BF411}" srcId="{E12B7344-A2AB-43E9-89E5-DF89600D168C}" destId="{3C0D6D7D-3A47-4555-9104-90BEECB39EA6}" srcOrd="0" destOrd="0" parTransId="{B567551D-4261-4F84-AFFF-5A4533632872}" sibTransId="{3640DC5C-28EE-46A6-8382-866BC9DE4B30}"/>
    <dgm:cxn modelId="{193E0AA4-E000-4B17-947C-8B8200B5211A}" srcId="{E12B7344-A2AB-43E9-89E5-DF89600D168C}" destId="{30B3773B-3E10-48A7-AB84-DCB10B847B34}" srcOrd="2" destOrd="0" parTransId="{82BE5BB6-1366-40C4-9305-81DEB39B1315}" sibTransId="{AEF4F9A8-8079-4929-90B8-02DB013B685B}"/>
    <dgm:cxn modelId="{5483EEE9-7252-49D5-8DD0-606D80C1A024}" type="presOf" srcId="{3C0D6D7D-3A47-4555-9104-90BEECB39EA6}" destId="{04269632-F9A2-483A-8C2B-A47CE316A641}" srcOrd="0" destOrd="0" presId="urn:microsoft.com/office/officeart/2005/8/layout/hList1#1"/>
    <dgm:cxn modelId="{651B479C-C054-46E7-B6FE-D1053C006001}" type="presOf" srcId="{E12B7344-A2AB-43E9-89E5-DF89600D168C}" destId="{2746C005-0552-405D-AFCF-F82F8762A9DA}" srcOrd="0" destOrd="0" presId="urn:microsoft.com/office/officeart/2005/8/layout/hList1#1"/>
    <dgm:cxn modelId="{0F718AC5-9A5E-4E5F-B812-253ED26FD33A}" type="presOf" srcId="{30B3773B-3E10-48A7-AB84-DCB10B847B34}" destId="{04269632-F9A2-483A-8C2B-A47CE316A641}" srcOrd="0" destOrd="2" presId="urn:microsoft.com/office/officeart/2005/8/layout/hList1#1"/>
    <dgm:cxn modelId="{FA6B7CFB-AE70-486F-9A5C-A9F6FD194546}" type="presOf" srcId="{B286244C-AF9C-4A22-AFD2-DF8038F476F9}" destId="{04269632-F9A2-483A-8C2B-A47CE316A641}" srcOrd="0" destOrd="5" presId="urn:microsoft.com/office/officeart/2005/8/layout/hList1#1"/>
    <dgm:cxn modelId="{2043E5B6-555F-419E-AA98-2A7445F21960}" type="presOf" srcId="{7F0D64C0-5AEA-42C9-88B7-849764CA6649}" destId="{04269632-F9A2-483A-8C2B-A47CE316A641}" srcOrd="0" destOrd="4" presId="urn:microsoft.com/office/officeart/2005/8/layout/hList1#1"/>
    <dgm:cxn modelId="{E9228FFF-5BF7-4C9B-9B1C-2F9086C2F46B}" type="presOf" srcId="{79EA5FBA-0CD4-45F7-95E6-053E51DC00F1}" destId="{0030C8E6-E320-4102-B245-BFF37710A608}" srcOrd="0" destOrd="0" presId="urn:microsoft.com/office/officeart/2005/8/layout/hList1#1"/>
    <dgm:cxn modelId="{72A81718-9579-43BB-985E-EEC7A2636048}" srcId="{79EA5FBA-0CD4-45F7-95E6-053E51DC00F1}" destId="{E12B7344-A2AB-43E9-89E5-DF89600D168C}" srcOrd="0" destOrd="0" parTransId="{B114A281-9381-45E6-9140-F39961E82F26}" sibTransId="{ECA96E21-C78E-4A57-BAA9-42DFC345ABC7}"/>
    <dgm:cxn modelId="{C6DFA3F6-4558-45F0-937D-804C4DA54DD7}" type="presOf" srcId="{C5615DCF-0CD2-4536-A154-800F7E6417B1}" destId="{04269632-F9A2-483A-8C2B-A47CE316A641}" srcOrd="0" destOrd="3" presId="urn:microsoft.com/office/officeart/2005/8/layout/hList1#1"/>
    <dgm:cxn modelId="{27EC54DC-51CB-417D-91AD-144C5455948C}" type="presOf" srcId="{920CBFB6-A028-4246-B373-286ECBA3F064}" destId="{04269632-F9A2-483A-8C2B-A47CE316A641}" srcOrd="0" destOrd="1" presId="urn:microsoft.com/office/officeart/2005/8/layout/hList1#1"/>
    <dgm:cxn modelId="{C09AD630-AD52-4965-8F17-3052026E347F}" srcId="{E12B7344-A2AB-43E9-89E5-DF89600D168C}" destId="{B286244C-AF9C-4A22-AFD2-DF8038F476F9}" srcOrd="5" destOrd="0" parTransId="{EAB03E7F-4785-4466-8E0D-2BC22B0646DC}" sibTransId="{7B5B6720-9EFB-4AE8-9264-925ECAD7A696}"/>
    <dgm:cxn modelId="{CC0D8D84-C4D2-4707-B918-90C37788AA3E}" srcId="{E12B7344-A2AB-43E9-89E5-DF89600D168C}" destId="{7F0D64C0-5AEA-42C9-88B7-849764CA6649}" srcOrd="4" destOrd="0" parTransId="{BC01E3FE-8F7D-429D-ADE8-904CBC405604}" sibTransId="{2D7ABC33-C28C-487C-83B3-0CDD61806A02}"/>
    <dgm:cxn modelId="{8DC15C3F-68B6-4D87-96AF-EFB9840626C2}" srcId="{E12B7344-A2AB-43E9-89E5-DF89600D168C}" destId="{C5615DCF-0CD2-4536-A154-800F7E6417B1}" srcOrd="3" destOrd="0" parTransId="{0283D5CB-18BC-441A-BC78-88B9E67A307F}" sibTransId="{FA6E4EC8-C4DA-497D-8F60-140A09678329}"/>
    <dgm:cxn modelId="{11A3645F-6CF7-4CCE-82DC-471E41884758}" type="presParOf" srcId="{0030C8E6-E320-4102-B245-BFF37710A608}" destId="{93677306-6E5D-4041-87CC-6F37D6858C82}" srcOrd="0" destOrd="0" presId="urn:microsoft.com/office/officeart/2005/8/layout/hList1#1"/>
    <dgm:cxn modelId="{5357FC98-B819-4261-A817-2E90F673F121}" type="presParOf" srcId="{93677306-6E5D-4041-87CC-6F37D6858C82}" destId="{2746C005-0552-405D-AFCF-F82F8762A9DA}" srcOrd="0" destOrd="0" presId="urn:microsoft.com/office/officeart/2005/8/layout/hList1#1"/>
    <dgm:cxn modelId="{D238D46F-4C31-4C3F-B4A9-174135C086E4}" type="presParOf" srcId="{93677306-6E5D-4041-87CC-6F37D6858C82}" destId="{04269632-F9A2-483A-8C2B-A47CE316A641}" srcOrd="1" destOrd="0" presId="urn:microsoft.com/office/officeart/2005/8/layout/hList1#1"/>
  </dgm:cxnLst>
  <dgm:bg>
    <a:noFill/>
  </dgm:bg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29B56D-2DA6-4AF4-B27C-31AA8C7F98D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95979F-6B4C-45A7-8217-A6545F9AF89A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Физиологическое</a:t>
          </a:r>
          <a:endParaRPr lang="ru-RU" dirty="0">
            <a:solidFill>
              <a:srgbClr val="C00000"/>
            </a:solidFill>
          </a:endParaRPr>
        </a:p>
      </dgm:t>
    </dgm:pt>
    <dgm:pt modelId="{060DAB36-05CC-4CE2-8579-A81F4A2F03A8}" type="parTrans" cxnId="{6202BAFF-DFC3-4812-A094-13EA3315B3E9}">
      <dgm:prSet/>
      <dgm:spPr/>
      <dgm:t>
        <a:bodyPr/>
        <a:lstStyle/>
        <a:p>
          <a:endParaRPr lang="ru-RU"/>
        </a:p>
      </dgm:t>
    </dgm:pt>
    <dgm:pt modelId="{EDC27B10-C4F0-40EA-93CF-BEAA17A838D4}" type="sibTrans" cxnId="{6202BAFF-DFC3-4812-A094-13EA3315B3E9}">
      <dgm:prSet/>
      <dgm:spPr/>
      <dgm:t>
        <a:bodyPr/>
        <a:lstStyle/>
        <a:p>
          <a:endParaRPr lang="ru-RU"/>
        </a:p>
      </dgm:t>
    </dgm:pt>
    <dgm:pt modelId="{59A08C2A-6A77-4E44-BB46-43878B89E4A8}">
      <dgm:prSet phldrT="[Текст]"/>
      <dgm:spPr/>
      <dgm:t>
        <a:bodyPr/>
        <a:lstStyle/>
        <a:p>
          <a:r>
            <a:rPr lang="ru-RU" dirty="0" smtClean="0"/>
            <a:t>Вдох происходит активно за счёт сокращения дыхательных мышц, а выдох – относительно пассивно за счёт опускания стенок грудной клетки, эластичности лёгких.</a:t>
          </a:r>
          <a:endParaRPr lang="ru-RU" dirty="0"/>
        </a:p>
      </dgm:t>
    </dgm:pt>
    <dgm:pt modelId="{FE11D943-0209-4907-A534-3732B51A8E65}" type="parTrans" cxnId="{09EB20F6-8C2F-4E76-9563-99C665BF3B31}">
      <dgm:prSet/>
      <dgm:spPr/>
      <dgm:t>
        <a:bodyPr/>
        <a:lstStyle/>
        <a:p>
          <a:endParaRPr lang="ru-RU"/>
        </a:p>
      </dgm:t>
    </dgm:pt>
    <dgm:pt modelId="{9461EE45-AFA0-4C85-AFA4-88C8CF551296}" type="sibTrans" cxnId="{09EB20F6-8C2F-4E76-9563-99C665BF3B31}">
      <dgm:prSet/>
      <dgm:spPr/>
      <dgm:t>
        <a:bodyPr/>
        <a:lstStyle/>
        <a:p>
          <a:endParaRPr lang="ru-RU"/>
        </a:p>
      </dgm:t>
    </dgm:pt>
    <dgm:pt modelId="{67C5909A-0C1C-4FAD-BA19-DF4CBEDC66D6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Речевое</a:t>
          </a:r>
          <a:endParaRPr lang="ru-RU" dirty="0">
            <a:solidFill>
              <a:srgbClr val="C00000"/>
            </a:solidFill>
          </a:endParaRPr>
        </a:p>
      </dgm:t>
    </dgm:pt>
    <dgm:pt modelId="{0F29C702-8BCF-4A82-82D6-CB5F78E47036}" type="parTrans" cxnId="{EC4DD6B9-1E56-49E3-8350-827248F57A76}">
      <dgm:prSet/>
      <dgm:spPr/>
      <dgm:t>
        <a:bodyPr/>
        <a:lstStyle/>
        <a:p>
          <a:endParaRPr lang="ru-RU"/>
        </a:p>
      </dgm:t>
    </dgm:pt>
    <dgm:pt modelId="{58474C96-5641-4467-A3FD-F28FFB6E68F3}" type="sibTrans" cxnId="{EC4DD6B9-1E56-49E3-8350-827248F57A76}">
      <dgm:prSet/>
      <dgm:spPr/>
      <dgm:t>
        <a:bodyPr/>
        <a:lstStyle/>
        <a:p>
          <a:endParaRPr lang="ru-RU"/>
        </a:p>
      </dgm:t>
    </dgm:pt>
    <dgm:pt modelId="{7A7EE39F-ACDB-4D6A-A3D9-CC9B8206B8E3}">
      <dgm:prSet phldrT="[Текст]"/>
      <dgm:spPr/>
      <dgm:t>
        <a:bodyPr/>
        <a:lstStyle/>
        <a:p>
          <a:r>
            <a:rPr lang="ru-RU" dirty="0" smtClean="0"/>
            <a:t>При речевом дыхании речь образуется в фазе выдоха. В процессе выдоха воздушная струя осуществляет одновременно голосообразующую и артикуляционную функции (помимо основной – газообмена).</a:t>
          </a:r>
          <a:endParaRPr lang="ru-RU" dirty="0"/>
        </a:p>
      </dgm:t>
    </dgm:pt>
    <dgm:pt modelId="{A20C3330-9B9F-496F-A959-EEF689267913}" type="parTrans" cxnId="{BD85C9DD-1E18-4BBD-8A0B-735D65DE3C21}">
      <dgm:prSet/>
      <dgm:spPr/>
      <dgm:t>
        <a:bodyPr/>
        <a:lstStyle/>
        <a:p>
          <a:endParaRPr lang="ru-RU"/>
        </a:p>
      </dgm:t>
    </dgm:pt>
    <dgm:pt modelId="{15A0A3C1-2B67-4899-8A09-26965BE4D6BA}" type="sibTrans" cxnId="{BD85C9DD-1E18-4BBD-8A0B-735D65DE3C21}">
      <dgm:prSet/>
      <dgm:spPr/>
      <dgm:t>
        <a:bodyPr/>
        <a:lstStyle/>
        <a:p>
          <a:endParaRPr lang="ru-RU"/>
        </a:p>
      </dgm:t>
    </dgm:pt>
    <dgm:pt modelId="{4C8F0163-24EF-4AA8-9222-7605D88B3ECE}" type="pres">
      <dgm:prSet presAssocID="{3129B56D-2DA6-4AF4-B27C-31AA8C7F98D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A6DB919-A4D6-49E3-903C-A77B1E69C2FB}" type="pres">
      <dgm:prSet presAssocID="{EB95979F-6B4C-45A7-8217-A6545F9AF89A}" presName="linNode" presStyleCnt="0"/>
      <dgm:spPr/>
    </dgm:pt>
    <dgm:pt modelId="{BAFC68DF-BAF7-4EFB-8254-81E7A809E27A}" type="pres">
      <dgm:prSet presAssocID="{EB95979F-6B4C-45A7-8217-A6545F9AF89A}" presName="parentShp" presStyleLbl="node1" presStyleIdx="0" presStyleCnt="2" custLinFactNeighborX="-2253" custLinFactNeighborY="2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3C82C7-0E55-4F9D-918E-F73D6230B294}" type="pres">
      <dgm:prSet presAssocID="{EB95979F-6B4C-45A7-8217-A6545F9AF89A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E35009-02C6-4880-960A-5C1B8D8FACFA}" type="pres">
      <dgm:prSet presAssocID="{EDC27B10-C4F0-40EA-93CF-BEAA17A838D4}" presName="spacing" presStyleCnt="0"/>
      <dgm:spPr/>
    </dgm:pt>
    <dgm:pt modelId="{CDE312D9-EC28-454E-B4FB-2541635F93A7}" type="pres">
      <dgm:prSet presAssocID="{67C5909A-0C1C-4FAD-BA19-DF4CBEDC66D6}" presName="linNode" presStyleCnt="0"/>
      <dgm:spPr/>
    </dgm:pt>
    <dgm:pt modelId="{BFA59CD3-8ED3-422D-A353-AC521A418EF8}" type="pres">
      <dgm:prSet presAssocID="{67C5909A-0C1C-4FAD-BA19-DF4CBEDC66D6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CA59E-51CF-4980-B0AD-6B7588917E41}" type="pres">
      <dgm:prSet presAssocID="{67C5909A-0C1C-4FAD-BA19-DF4CBEDC66D6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4DD6B9-1E56-49E3-8350-827248F57A76}" srcId="{3129B56D-2DA6-4AF4-B27C-31AA8C7F98D8}" destId="{67C5909A-0C1C-4FAD-BA19-DF4CBEDC66D6}" srcOrd="1" destOrd="0" parTransId="{0F29C702-8BCF-4A82-82D6-CB5F78E47036}" sibTransId="{58474C96-5641-4467-A3FD-F28FFB6E68F3}"/>
    <dgm:cxn modelId="{6202BAFF-DFC3-4812-A094-13EA3315B3E9}" srcId="{3129B56D-2DA6-4AF4-B27C-31AA8C7F98D8}" destId="{EB95979F-6B4C-45A7-8217-A6545F9AF89A}" srcOrd="0" destOrd="0" parTransId="{060DAB36-05CC-4CE2-8579-A81F4A2F03A8}" sibTransId="{EDC27B10-C4F0-40EA-93CF-BEAA17A838D4}"/>
    <dgm:cxn modelId="{0AD69718-1759-4EDD-8DE1-ED34B5317BE3}" type="presOf" srcId="{EB95979F-6B4C-45A7-8217-A6545F9AF89A}" destId="{BAFC68DF-BAF7-4EFB-8254-81E7A809E27A}" srcOrd="0" destOrd="0" presId="urn:microsoft.com/office/officeart/2005/8/layout/vList6"/>
    <dgm:cxn modelId="{09EB20F6-8C2F-4E76-9563-99C665BF3B31}" srcId="{EB95979F-6B4C-45A7-8217-A6545F9AF89A}" destId="{59A08C2A-6A77-4E44-BB46-43878B89E4A8}" srcOrd="0" destOrd="0" parTransId="{FE11D943-0209-4907-A534-3732B51A8E65}" sibTransId="{9461EE45-AFA0-4C85-AFA4-88C8CF551296}"/>
    <dgm:cxn modelId="{CA3F1E70-DE37-4958-A4BD-CAE7C0CFA25F}" type="presOf" srcId="{59A08C2A-6A77-4E44-BB46-43878B89E4A8}" destId="{1A3C82C7-0E55-4F9D-918E-F73D6230B294}" srcOrd="0" destOrd="0" presId="urn:microsoft.com/office/officeart/2005/8/layout/vList6"/>
    <dgm:cxn modelId="{B313E6B8-5515-42EA-8CDB-D6DC8F3E1E45}" type="presOf" srcId="{3129B56D-2DA6-4AF4-B27C-31AA8C7F98D8}" destId="{4C8F0163-24EF-4AA8-9222-7605D88B3ECE}" srcOrd="0" destOrd="0" presId="urn:microsoft.com/office/officeart/2005/8/layout/vList6"/>
    <dgm:cxn modelId="{BD85C9DD-1E18-4BBD-8A0B-735D65DE3C21}" srcId="{67C5909A-0C1C-4FAD-BA19-DF4CBEDC66D6}" destId="{7A7EE39F-ACDB-4D6A-A3D9-CC9B8206B8E3}" srcOrd="0" destOrd="0" parTransId="{A20C3330-9B9F-496F-A959-EEF689267913}" sibTransId="{15A0A3C1-2B67-4899-8A09-26965BE4D6BA}"/>
    <dgm:cxn modelId="{42B96E3C-4A3C-4935-B62A-EE9D96373528}" type="presOf" srcId="{67C5909A-0C1C-4FAD-BA19-DF4CBEDC66D6}" destId="{BFA59CD3-8ED3-422D-A353-AC521A418EF8}" srcOrd="0" destOrd="0" presId="urn:microsoft.com/office/officeart/2005/8/layout/vList6"/>
    <dgm:cxn modelId="{2C6734EA-E50E-4D1C-9040-81F7D356B5EE}" type="presOf" srcId="{7A7EE39F-ACDB-4D6A-A3D9-CC9B8206B8E3}" destId="{6A2CA59E-51CF-4980-B0AD-6B7588917E41}" srcOrd="0" destOrd="0" presId="urn:microsoft.com/office/officeart/2005/8/layout/vList6"/>
    <dgm:cxn modelId="{33F2161F-EE29-4303-9EF6-5E4A171CCF2D}" type="presParOf" srcId="{4C8F0163-24EF-4AA8-9222-7605D88B3ECE}" destId="{5A6DB919-A4D6-49E3-903C-A77B1E69C2FB}" srcOrd="0" destOrd="0" presId="urn:microsoft.com/office/officeart/2005/8/layout/vList6"/>
    <dgm:cxn modelId="{5FCCC6AD-EB81-4D97-854E-5176D453346B}" type="presParOf" srcId="{5A6DB919-A4D6-49E3-903C-A77B1E69C2FB}" destId="{BAFC68DF-BAF7-4EFB-8254-81E7A809E27A}" srcOrd="0" destOrd="0" presId="urn:microsoft.com/office/officeart/2005/8/layout/vList6"/>
    <dgm:cxn modelId="{61C82FA7-E02D-4881-9FE7-0D11ACEC5137}" type="presParOf" srcId="{5A6DB919-A4D6-49E3-903C-A77B1E69C2FB}" destId="{1A3C82C7-0E55-4F9D-918E-F73D6230B294}" srcOrd="1" destOrd="0" presId="urn:microsoft.com/office/officeart/2005/8/layout/vList6"/>
    <dgm:cxn modelId="{6791D683-931C-49D5-B3D9-84156817C510}" type="presParOf" srcId="{4C8F0163-24EF-4AA8-9222-7605D88B3ECE}" destId="{FBE35009-02C6-4880-960A-5C1B8D8FACFA}" srcOrd="1" destOrd="0" presId="urn:microsoft.com/office/officeart/2005/8/layout/vList6"/>
    <dgm:cxn modelId="{9A889E7A-7D0C-46F5-B27E-71B706F806BF}" type="presParOf" srcId="{4C8F0163-24EF-4AA8-9222-7605D88B3ECE}" destId="{CDE312D9-EC28-454E-B4FB-2541635F93A7}" srcOrd="2" destOrd="0" presId="urn:microsoft.com/office/officeart/2005/8/layout/vList6"/>
    <dgm:cxn modelId="{AA028B31-3732-452A-A36E-6AFEDC339617}" type="presParOf" srcId="{CDE312D9-EC28-454E-B4FB-2541635F93A7}" destId="{BFA59CD3-8ED3-422D-A353-AC521A418EF8}" srcOrd="0" destOrd="0" presId="urn:microsoft.com/office/officeart/2005/8/layout/vList6"/>
    <dgm:cxn modelId="{B57CF8C5-B8FC-43C7-B68B-078135DC6718}" type="presParOf" srcId="{CDE312D9-EC28-454E-B4FB-2541635F93A7}" destId="{6A2CA59E-51CF-4980-B0AD-6B7588917E41}" srcOrd="1" destOrd="0" presId="urn:microsoft.com/office/officeart/2005/8/layout/vList6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EA9D7E-85B1-45DB-91C0-70429744D23C}" type="doc">
      <dgm:prSet loTypeId="urn:microsoft.com/office/officeart/2005/8/layout/vList3#2" loCatId="process" qsTypeId="urn:microsoft.com/office/officeart/2005/8/quickstyle/simple2#3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6E97D948-07D9-44D4-ADBF-AB60D0B5E9CA}">
      <dgm:prSet phldrT="[Text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Рёберное, или грудное </a:t>
          </a:r>
          <a:endParaRPr lang="en-US" dirty="0">
            <a:solidFill>
              <a:schemeClr val="tx1"/>
            </a:solidFill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C27A3327-E609-4BC6-9B43-AC685AA9C5F2}" type="parTrans" cxnId="{3A6FDD47-935B-4F30-8BFF-2012FA92E829}">
      <dgm:prSet/>
      <dgm:spPr/>
      <dgm:t>
        <a:bodyPr/>
        <a:lstStyle/>
        <a:p>
          <a:endParaRPr lang="ru-RU"/>
        </a:p>
      </dgm:t>
    </dgm:pt>
    <dgm:pt modelId="{C6545898-D05F-44EF-8128-C518A2B53EEF}" type="sibTrans" cxnId="{3A6FDD47-935B-4F30-8BFF-2012FA92E829}">
      <dgm:prSet/>
      <dgm:spPr/>
      <dgm:t>
        <a:bodyPr/>
        <a:lstStyle/>
        <a:p>
          <a:endParaRPr lang="ru-RU"/>
        </a:p>
      </dgm:t>
    </dgm:pt>
    <dgm:pt modelId="{128F47E2-D57D-4CC5-9631-BBD7DDC3734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А) ключичное; </a:t>
          </a:r>
          <a:endParaRPr lang="en-US" dirty="0">
            <a:solidFill>
              <a:schemeClr val="tx1"/>
            </a:solidFill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8A3D5EB0-2B3A-475B-A6B4-87DDC665614A}" type="parTrans" cxnId="{53045CAD-49DF-4EFA-847F-96E8E5372C0D}">
      <dgm:prSet/>
      <dgm:spPr/>
      <dgm:t>
        <a:bodyPr/>
        <a:lstStyle/>
        <a:p>
          <a:endParaRPr lang="ru-RU"/>
        </a:p>
      </dgm:t>
    </dgm:pt>
    <dgm:pt modelId="{4F5884F6-14BA-448E-A862-399F2D69B056}" type="sibTrans" cxnId="{53045CAD-49DF-4EFA-847F-96E8E5372C0D}">
      <dgm:prSet/>
      <dgm:spPr/>
      <dgm:t>
        <a:bodyPr/>
        <a:lstStyle/>
        <a:p>
          <a:endParaRPr lang="ru-RU"/>
        </a:p>
      </dgm:t>
    </dgm:pt>
    <dgm:pt modelId="{A54CFAA4-E94C-4DA4-96FB-B0BDE19FFBE8}">
      <dgm:prSet phldrT="[Text]"/>
      <dgm:spPr/>
      <dgm:t>
        <a:bodyPr/>
        <a:lstStyle/>
        <a:p>
          <a:pPr algn="l"/>
          <a:r>
            <a:rPr lang="ru-RU" dirty="0" smtClean="0">
              <a:solidFill>
                <a:schemeClr val="tx1"/>
              </a:solidFill>
            </a:rPr>
            <a:t>Брюшное (дыхательный объем существенно не отличается от таково-го при нижнереберном дыхании, однако дыхательные движения при этом пластичнее). </a:t>
          </a:r>
          <a:endParaRPr lang="en-US" dirty="0">
            <a:solidFill>
              <a:schemeClr val="tx1"/>
            </a:solidFill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FFB9F184-7F1D-45F2-BAE6-0089D652CFD4}" type="parTrans" cxnId="{CE91270E-1886-4821-AC83-400C7D163024}">
      <dgm:prSet/>
      <dgm:spPr/>
      <dgm:t>
        <a:bodyPr/>
        <a:lstStyle/>
        <a:p>
          <a:endParaRPr lang="ru-RU"/>
        </a:p>
      </dgm:t>
    </dgm:pt>
    <dgm:pt modelId="{B458CE11-1C90-49AD-B398-6BA7E5BEDA4C}" type="sibTrans" cxnId="{CE91270E-1886-4821-AC83-400C7D163024}">
      <dgm:prSet/>
      <dgm:spPr/>
      <dgm:t>
        <a:bodyPr/>
        <a:lstStyle/>
        <a:p>
          <a:endParaRPr lang="ru-RU"/>
        </a:p>
      </dgm:t>
    </dgm:pt>
    <dgm:pt modelId="{5ED80EEF-4FA3-44B9-8108-A3D73BAB84B4}">
      <dgm:prSet phldrT="[Text]"/>
      <dgm:spPr/>
      <dgm:t>
        <a:bodyPr/>
        <a:lstStyle/>
        <a:p>
          <a:pPr algn="l"/>
          <a:r>
            <a:rPr lang="ru-RU" dirty="0" smtClean="0">
              <a:solidFill>
                <a:schemeClr val="tx1"/>
              </a:solidFill>
            </a:rPr>
            <a:t>Смешанное (грудо-брюшное, или диафрагмальное): обеспечивается не только достаточный объем воздуха, но и оптимальная пластичность дыхательных движений. </a:t>
          </a:r>
          <a:r>
            <a:rPr lang="en-US" dirty="0" smtClean="0">
              <a:solidFill>
                <a:schemeClr val="tx1"/>
              </a:solidFill>
            </a:rPr>
            <a:t>Этот тип дыхания наиболее адекватен и для фонации.</a:t>
          </a:r>
          <a:endParaRPr lang="en-US" dirty="0">
            <a:solidFill>
              <a:schemeClr val="tx1"/>
            </a:solidFill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1086319B-958D-4D7F-93C9-61A678BF2FA8}" type="parTrans" cxnId="{A192E070-497C-4FCB-851E-20C2E1872DE5}">
      <dgm:prSet/>
      <dgm:spPr/>
      <dgm:t>
        <a:bodyPr/>
        <a:lstStyle/>
        <a:p>
          <a:endParaRPr lang="ru-RU"/>
        </a:p>
      </dgm:t>
    </dgm:pt>
    <dgm:pt modelId="{07E0336E-255C-40F4-8FF6-6B6337F050C7}" type="sibTrans" cxnId="{A192E070-497C-4FCB-851E-20C2E1872DE5}">
      <dgm:prSet/>
      <dgm:spPr/>
      <dgm:t>
        <a:bodyPr/>
        <a:lstStyle/>
        <a:p>
          <a:endParaRPr lang="ru-RU"/>
        </a:p>
      </dgm:t>
    </dgm:pt>
    <dgm:pt modelId="{47648BA0-E2EB-4279-995D-E308E73461B5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Б) верхнерёберное;</a:t>
          </a:r>
          <a:endParaRPr lang="ru-RU" dirty="0">
            <a:solidFill>
              <a:schemeClr val="tx1"/>
            </a:solidFill>
          </a:endParaRPr>
        </a:p>
      </dgm:t>
    </dgm:pt>
    <dgm:pt modelId="{DCFCF45C-45B1-462D-A495-314A23F9B2DD}" type="parTrans" cxnId="{E7F02100-A4FB-4E48-B24E-C9312273CE41}">
      <dgm:prSet/>
      <dgm:spPr/>
      <dgm:t>
        <a:bodyPr/>
        <a:lstStyle/>
        <a:p>
          <a:endParaRPr lang="ru-RU"/>
        </a:p>
      </dgm:t>
    </dgm:pt>
    <dgm:pt modelId="{955B5215-AB26-4841-8C89-E265AEE1CDFC}" type="sibTrans" cxnId="{E7F02100-A4FB-4E48-B24E-C9312273CE41}">
      <dgm:prSet/>
      <dgm:spPr/>
      <dgm:t>
        <a:bodyPr/>
        <a:lstStyle/>
        <a:p>
          <a:endParaRPr lang="ru-RU"/>
        </a:p>
      </dgm:t>
    </dgm:pt>
    <dgm:pt modelId="{81021785-8161-4DF4-AF12-4CEFDD1EF88E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В) нижнерёберное.</a:t>
          </a:r>
          <a:endParaRPr lang="ru-RU" dirty="0">
            <a:solidFill>
              <a:schemeClr val="tx1"/>
            </a:solidFill>
          </a:endParaRPr>
        </a:p>
      </dgm:t>
    </dgm:pt>
    <dgm:pt modelId="{244B93E3-4D92-466C-8B63-7FEBAC0F637B}" type="parTrans" cxnId="{43048934-4F91-4B7C-B11E-5388993A923B}">
      <dgm:prSet/>
      <dgm:spPr/>
      <dgm:t>
        <a:bodyPr/>
        <a:lstStyle/>
        <a:p>
          <a:endParaRPr lang="ru-RU"/>
        </a:p>
      </dgm:t>
    </dgm:pt>
    <dgm:pt modelId="{D67436DE-5F17-4EAF-ABFD-C5E579364549}" type="sibTrans" cxnId="{43048934-4F91-4B7C-B11E-5388993A923B}">
      <dgm:prSet/>
      <dgm:spPr/>
      <dgm:t>
        <a:bodyPr/>
        <a:lstStyle/>
        <a:p>
          <a:endParaRPr lang="ru-RU"/>
        </a:p>
      </dgm:t>
    </dgm:pt>
    <dgm:pt modelId="{7799DC94-3F37-442F-B173-155D709E4B16}" type="pres">
      <dgm:prSet presAssocID="{6FEA9D7E-85B1-45DB-91C0-70429744D23C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BC3B736C-D2AA-4101-9ECE-6232DE6E00E1}" type="pres">
      <dgm:prSet presAssocID="{6E97D948-07D9-44D4-ADBF-AB60D0B5E9CA}" presName="composite" presStyleCnt="0"/>
      <dgm:spPr/>
    </dgm:pt>
    <dgm:pt modelId="{85FC09C1-F5A8-48CE-A79A-7DF7DA8A91CC}" type="pres">
      <dgm:prSet presAssocID="{6E97D948-07D9-44D4-ADBF-AB60D0B5E9CA}" presName="imgShp" presStyleLbl="fgImgPlace1" presStyleIdx="0" presStyleCnt="3" custLinFactNeighborX="212" custLinFactNeighborY="-136"/>
      <dgm:spPr/>
    </dgm:pt>
    <dgm:pt modelId="{EA31B26A-DE4D-47F0-A1D9-A0BB98B2C43D}" type="pres">
      <dgm:prSet presAssocID="{6E97D948-07D9-44D4-ADBF-AB60D0B5E9C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91F140-1017-44A5-AE1A-F554E8805CFA}" type="pres">
      <dgm:prSet presAssocID="{C6545898-D05F-44EF-8128-C518A2B53EEF}" presName="spacing" presStyleCnt="0"/>
      <dgm:spPr/>
    </dgm:pt>
    <dgm:pt modelId="{23F874D7-16C5-4EEA-8E16-79C735B4E4E1}" type="pres">
      <dgm:prSet presAssocID="{A54CFAA4-E94C-4DA4-96FB-B0BDE19FFBE8}" presName="composite" presStyleCnt="0"/>
      <dgm:spPr/>
    </dgm:pt>
    <dgm:pt modelId="{0CC77CC7-06E1-4509-BCB8-967BBC24F776}" type="pres">
      <dgm:prSet presAssocID="{A54CFAA4-E94C-4DA4-96FB-B0BDE19FFBE8}" presName="imgShp" presStyleLbl="fgImgPlace1" presStyleIdx="1" presStyleCnt="3"/>
      <dgm:spPr/>
    </dgm:pt>
    <dgm:pt modelId="{623F5DBF-5DAC-4039-9A1C-4D0F8261FCBB}" type="pres">
      <dgm:prSet presAssocID="{A54CFAA4-E94C-4DA4-96FB-B0BDE19FFBE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E380A-31F2-4487-A093-9BB3C41DBC0B}" type="pres">
      <dgm:prSet presAssocID="{B458CE11-1C90-49AD-B398-6BA7E5BEDA4C}" presName="spacing" presStyleCnt="0"/>
      <dgm:spPr/>
    </dgm:pt>
    <dgm:pt modelId="{984A7B51-DDBE-4C29-96C8-8388E747FBEA}" type="pres">
      <dgm:prSet presAssocID="{5ED80EEF-4FA3-44B9-8108-A3D73BAB84B4}" presName="composite" presStyleCnt="0"/>
      <dgm:spPr/>
    </dgm:pt>
    <dgm:pt modelId="{742821AC-200B-48B9-BDC3-259AF356565E}" type="pres">
      <dgm:prSet presAssocID="{5ED80EEF-4FA3-44B9-8108-A3D73BAB84B4}" presName="imgShp" presStyleLbl="fgImgPlace1" presStyleIdx="2" presStyleCnt="3"/>
      <dgm:spPr/>
    </dgm:pt>
    <dgm:pt modelId="{8D650AD2-DF78-4808-B361-6DB15F4A3B1C}" type="pres">
      <dgm:prSet presAssocID="{5ED80EEF-4FA3-44B9-8108-A3D73BAB84B4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92E070-497C-4FCB-851E-20C2E1872DE5}" srcId="{6FEA9D7E-85B1-45DB-91C0-70429744D23C}" destId="{5ED80EEF-4FA3-44B9-8108-A3D73BAB84B4}" srcOrd="2" destOrd="0" parTransId="{1086319B-958D-4D7F-93C9-61A678BF2FA8}" sibTransId="{07E0336E-255C-40F4-8FF6-6B6337F050C7}"/>
    <dgm:cxn modelId="{CD1B1F16-4986-4032-88D1-7AD50CD0D7C6}" type="presOf" srcId="{6FEA9D7E-85B1-45DB-91C0-70429744D23C}" destId="{7799DC94-3F37-442F-B173-155D709E4B16}" srcOrd="0" destOrd="0" presId="urn:microsoft.com/office/officeart/2005/8/layout/vList3#2"/>
    <dgm:cxn modelId="{14AE6D39-3221-42F5-AF60-2E11265A4C58}" type="presOf" srcId="{47648BA0-E2EB-4279-995D-E308E73461B5}" destId="{EA31B26A-DE4D-47F0-A1D9-A0BB98B2C43D}" srcOrd="0" destOrd="2" presId="urn:microsoft.com/office/officeart/2005/8/layout/vList3#2"/>
    <dgm:cxn modelId="{CE91270E-1886-4821-AC83-400C7D163024}" srcId="{6FEA9D7E-85B1-45DB-91C0-70429744D23C}" destId="{A54CFAA4-E94C-4DA4-96FB-B0BDE19FFBE8}" srcOrd="1" destOrd="0" parTransId="{FFB9F184-7F1D-45F2-BAE6-0089D652CFD4}" sibTransId="{B458CE11-1C90-49AD-B398-6BA7E5BEDA4C}"/>
    <dgm:cxn modelId="{43048934-4F91-4B7C-B11E-5388993A923B}" srcId="{6E97D948-07D9-44D4-ADBF-AB60D0B5E9CA}" destId="{81021785-8161-4DF4-AF12-4CEFDD1EF88E}" srcOrd="2" destOrd="0" parTransId="{244B93E3-4D92-466C-8B63-7FEBAC0F637B}" sibTransId="{D67436DE-5F17-4EAF-ABFD-C5E579364549}"/>
    <dgm:cxn modelId="{74922EBA-9386-494C-AE5B-152B165B086C}" type="presOf" srcId="{6E97D948-07D9-44D4-ADBF-AB60D0B5E9CA}" destId="{EA31B26A-DE4D-47F0-A1D9-A0BB98B2C43D}" srcOrd="0" destOrd="0" presId="urn:microsoft.com/office/officeart/2005/8/layout/vList3#2"/>
    <dgm:cxn modelId="{E7F02100-A4FB-4E48-B24E-C9312273CE41}" srcId="{6E97D948-07D9-44D4-ADBF-AB60D0B5E9CA}" destId="{47648BA0-E2EB-4279-995D-E308E73461B5}" srcOrd="1" destOrd="0" parTransId="{DCFCF45C-45B1-462D-A495-314A23F9B2DD}" sibTransId="{955B5215-AB26-4841-8C89-E265AEE1CDFC}"/>
    <dgm:cxn modelId="{3A6FDD47-935B-4F30-8BFF-2012FA92E829}" srcId="{6FEA9D7E-85B1-45DB-91C0-70429744D23C}" destId="{6E97D948-07D9-44D4-ADBF-AB60D0B5E9CA}" srcOrd="0" destOrd="0" parTransId="{C27A3327-E609-4BC6-9B43-AC685AA9C5F2}" sibTransId="{C6545898-D05F-44EF-8128-C518A2B53EEF}"/>
    <dgm:cxn modelId="{892169FE-E5B9-43B7-89C4-0C5511569D5C}" type="presOf" srcId="{5ED80EEF-4FA3-44B9-8108-A3D73BAB84B4}" destId="{8D650AD2-DF78-4808-B361-6DB15F4A3B1C}" srcOrd="0" destOrd="0" presId="urn:microsoft.com/office/officeart/2005/8/layout/vList3#2"/>
    <dgm:cxn modelId="{A7F1C01A-91E7-42E8-905E-6734C0100998}" type="presOf" srcId="{81021785-8161-4DF4-AF12-4CEFDD1EF88E}" destId="{EA31B26A-DE4D-47F0-A1D9-A0BB98B2C43D}" srcOrd="0" destOrd="3" presId="urn:microsoft.com/office/officeart/2005/8/layout/vList3#2"/>
    <dgm:cxn modelId="{53045CAD-49DF-4EFA-847F-96E8E5372C0D}" srcId="{6E97D948-07D9-44D4-ADBF-AB60D0B5E9CA}" destId="{128F47E2-D57D-4CC5-9631-BBD7DDC37343}" srcOrd="0" destOrd="0" parTransId="{8A3D5EB0-2B3A-475B-A6B4-87DDC665614A}" sibTransId="{4F5884F6-14BA-448E-A862-399F2D69B056}"/>
    <dgm:cxn modelId="{7E2AA04F-E41F-4976-80D1-B490CEC7C770}" type="presOf" srcId="{128F47E2-D57D-4CC5-9631-BBD7DDC37343}" destId="{EA31B26A-DE4D-47F0-A1D9-A0BB98B2C43D}" srcOrd="0" destOrd="1" presId="urn:microsoft.com/office/officeart/2005/8/layout/vList3#2"/>
    <dgm:cxn modelId="{C163F01B-3F95-446C-8EE5-F6728549C393}" type="presOf" srcId="{A54CFAA4-E94C-4DA4-96FB-B0BDE19FFBE8}" destId="{623F5DBF-5DAC-4039-9A1C-4D0F8261FCBB}" srcOrd="0" destOrd="0" presId="urn:microsoft.com/office/officeart/2005/8/layout/vList3#2"/>
    <dgm:cxn modelId="{0538BB49-0AA8-4213-BACF-747CBD06372C}" type="presParOf" srcId="{7799DC94-3F37-442F-B173-155D709E4B16}" destId="{BC3B736C-D2AA-4101-9ECE-6232DE6E00E1}" srcOrd="0" destOrd="0" presId="urn:microsoft.com/office/officeart/2005/8/layout/vList3#2"/>
    <dgm:cxn modelId="{80C66C0E-169B-4E24-AFEC-4DADFF0ACC17}" type="presParOf" srcId="{BC3B736C-D2AA-4101-9ECE-6232DE6E00E1}" destId="{85FC09C1-F5A8-48CE-A79A-7DF7DA8A91CC}" srcOrd="0" destOrd="0" presId="urn:microsoft.com/office/officeart/2005/8/layout/vList3#2"/>
    <dgm:cxn modelId="{F7B317BE-781F-490F-BEB0-F4898A86F08D}" type="presParOf" srcId="{BC3B736C-D2AA-4101-9ECE-6232DE6E00E1}" destId="{EA31B26A-DE4D-47F0-A1D9-A0BB98B2C43D}" srcOrd="1" destOrd="0" presId="urn:microsoft.com/office/officeart/2005/8/layout/vList3#2"/>
    <dgm:cxn modelId="{75238AD2-6CD1-4AA3-82B8-C6A82FAD9B73}" type="presParOf" srcId="{7799DC94-3F37-442F-B173-155D709E4B16}" destId="{1F91F140-1017-44A5-AE1A-F554E8805CFA}" srcOrd="1" destOrd="0" presId="urn:microsoft.com/office/officeart/2005/8/layout/vList3#2"/>
    <dgm:cxn modelId="{82D82F0A-F77C-400B-84C6-C70674E622B7}" type="presParOf" srcId="{7799DC94-3F37-442F-B173-155D709E4B16}" destId="{23F874D7-16C5-4EEA-8E16-79C735B4E4E1}" srcOrd="2" destOrd="0" presId="urn:microsoft.com/office/officeart/2005/8/layout/vList3#2"/>
    <dgm:cxn modelId="{71EE9678-78BA-4996-88C3-12C50CD593C2}" type="presParOf" srcId="{23F874D7-16C5-4EEA-8E16-79C735B4E4E1}" destId="{0CC77CC7-06E1-4509-BCB8-967BBC24F776}" srcOrd="0" destOrd="0" presId="urn:microsoft.com/office/officeart/2005/8/layout/vList3#2"/>
    <dgm:cxn modelId="{A3DFAAC0-66A1-4019-80E4-CC2FC5D858BE}" type="presParOf" srcId="{23F874D7-16C5-4EEA-8E16-79C735B4E4E1}" destId="{623F5DBF-5DAC-4039-9A1C-4D0F8261FCBB}" srcOrd="1" destOrd="0" presId="urn:microsoft.com/office/officeart/2005/8/layout/vList3#2"/>
    <dgm:cxn modelId="{D4A476FB-E863-4DCA-B9FA-DF5A4C77A084}" type="presParOf" srcId="{7799DC94-3F37-442F-B173-155D709E4B16}" destId="{8E0E380A-31F2-4487-A093-9BB3C41DBC0B}" srcOrd="3" destOrd="0" presId="urn:microsoft.com/office/officeart/2005/8/layout/vList3#2"/>
    <dgm:cxn modelId="{A17C3E74-E570-456F-AB56-FC9C4FFBFCF2}" type="presParOf" srcId="{7799DC94-3F37-442F-B173-155D709E4B16}" destId="{984A7B51-DDBE-4C29-96C8-8388E747FBEA}" srcOrd="4" destOrd="0" presId="urn:microsoft.com/office/officeart/2005/8/layout/vList3#2"/>
    <dgm:cxn modelId="{8A4880A3-6369-4BCD-8376-6CA39FEC4C45}" type="presParOf" srcId="{984A7B51-DDBE-4C29-96C8-8388E747FBEA}" destId="{742821AC-200B-48B9-BDC3-259AF356565E}" srcOrd="0" destOrd="0" presId="urn:microsoft.com/office/officeart/2005/8/layout/vList3#2"/>
    <dgm:cxn modelId="{A071E1D1-9517-4B3A-BBCA-219C0BD993D5}" type="presParOf" srcId="{984A7B51-DDBE-4C29-96C8-8388E747FBEA}" destId="{8D650AD2-DF78-4808-B361-6DB15F4A3B1C}" srcOrd="1" destOrd="0" presId="urn:microsoft.com/office/officeart/2005/8/layout/vList3#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#1" minVer="12.0">
  <dgm:title val=""/>
  <dgm:desc val=""/>
  <dgm:catLst>
    <dgm:cat type="process" pri="9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</dgm:varLst>
    <dgm:alg type="composite">
      <dgm:param type="vertAlign" val="none"/>
      <dgm:param type="horzAlign" val="none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/>
          </dgm:shape>
          <dgm:presOf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val="250"/>
                <dgm:constr type="h" val="250"/>
                <dgm:constr type="l" for="ch" forName="textBox1" refType="w" fact="0.43525"/>
                <dgm:constr type="t" for="ch" forName="textBox1" refType="h" fact="0.41625"/>
                <dgm:constr type="w" for="ch" forName="textBox1" refType="w" fact="0.4"/>
                <dgm:constr type="h" for="ch" forName="textBox1" refType="h" fact="0.4"/>
                <dgm:constr type="ctrX" for="ch" forName="bullet1" refType="l" refFor="ch" refForName="textBox1"/>
                <dgm:constr type="ctrY" for="ch" forName="bullet1" refType="t" refFor="ch" refForName="textBox1"/>
                <dgm:constr type="w" for="ch" forName="bullet1" refType="w" fact="0.0325"/>
                <dgm:constr type="h" for="ch" forName="bullet1" refType="w" refFor="ch" refForName="bullet1"/>
                <dgm:constr type="primFontSz" for="ch" ptType="node" val="36"/>
                <dgm:constr type="primFontSz" for="ch" ptType="node" op="equ"/>
              </dgm:constrLst>
              <dgm:forEach name="Name5" axis="ch" ptType="node" cnt="1"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val="250"/>
                <dgm:constr type="h" val="250"/>
                <dgm:constr type="l" for="ch" forName="textBox2a" refType="w" fact="0.2735"/>
                <dgm:constr type="t" for="ch" forName="textBox2a" refType="h" fact="0.5565"/>
                <dgm:constr type="w" for="ch" forName="textBox2a" refType="w" fact="0.325"/>
                <dgm:constr type="h" for="ch" forName="textBox2a" refType="h" fact="0.4"/>
                <dgm:constr type="ctrX" for="ch" forName="bullet2a" refType="l" refFor="ch" refForName="textBox2a"/>
                <dgm:constr type="ctrY" for="ch" forName="bullet2a" refType="t" refFor="ch" refForName="textBox2a"/>
                <dgm:constr type="w" for="ch" forName="bullet2a" refType="w" fact="0.025"/>
                <dgm:constr type="h" for="ch" forName="bullet2a" refType="w" refFor="ch" refForName="bullet2a"/>
                <dgm:constr type="l" for="ch" forName="textBox2b" refType="w" fact="0.6145"/>
                <dgm:constr type="t" for="ch" forName="textBox2b" refType="h" fact="0.3085"/>
                <dgm:constr type="w" for="ch" forName="textBox2b" refType="w" fact="0.325"/>
                <dgm:constr type="h" for="ch" forName="textBox2b" refType="h" fact="0.4"/>
                <dgm:constr type="ctrX" for="ch" forName="bullet2b" refType="l" refFor="ch" refForName="textBox2b"/>
                <dgm:constr type="ctrY" for="ch" forName="bullet2b" refType="t" refFor="ch" refForName="textBox2b"/>
                <dgm:constr type="w" for="ch" forName="bullet2b" refType="w" fact="0.035"/>
                <dgm:constr type="h" for="ch" forName="bullet2b" refType="w" refFor="ch" refForName="bullet2b"/>
                <dgm:constr type="primFontSz" for="ch" ptType="node" val="36"/>
                <dgm:constr type="primFontSz" for="ch" ptType="node" op="equ"/>
              </dgm:constrLst>
              <dgm:forEach name="Name7" axis="ch" ptType="node" cnt="1">
                <dgm:layoutNode name="textBox2a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8" axis="ch" ptType="node" st="2" cnt="1">
                <dgm:layoutNode name="textBox2b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</dgm:layoutNode>
          </dgm:if>
          <dgm:if name="Name9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val="250"/>
                <dgm:constr type="h" val="250"/>
                <dgm:constr type="l" for="ch" forName="textBox3a" refType="w" fact="0.176"/>
                <dgm:constr type="t" for="ch" forName="textBox3a" refType="h" fact="0.668"/>
                <dgm:constr type="w" for="ch" forName="textBox3a" refType="w" fact="0.25"/>
                <dgm:constr type="h" for="ch" forName="textBox3a" refType="h" fact="0.26"/>
                <dgm:constr type="ctrX" for="ch" forName="bullet3a" refType="l" refFor="ch" refForName="textBox3a"/>
                <dgm:constr type="ctrY" for="ch" forName="bullet3a" refType="t" refFor="ch" refForName="textBox3a"/>
                <dgm:constr type="w" for="ch" forName="bullet3a" refType="w" fact="0.02"/>
                <dgm:constr type="h" for="ch" forName="bullet3a" refType="w" refFor="ch" refForName="bullet3a"/>
                <dgm:constr type="l" for="ch" forName="textBox3b" refType="w" fact="0.43525"/>
                <dgm:constr type="t" for="ch" forName="textBox3b" refType="h" fact="0.41625"/>
                <dgm:constr type="w" for="ch" forName="textBox3b" refType="w" fact="0.25"/>
                <dgm:constr type="h" for="ch" forName="textBox3b" refType="h" fact="0.26"/>
                <dgm:constr type="ctrX" for="ch" forName="bullet3b" refType="l" refFor="ch" refForName="textBox3b"/>
                <dgm:constr type="ctrY" for="ch" forName="bullet3b" refType="t" refFor="ch" refForName="textBox3b"/>
                <dgm:constr type="w" for="ch" forName="bullet3b" refType="w" fact="0.0325"/>
                <dgm:constr type="h" for="ch" forName="bullet3b" refType="w" refFor="ch" refForName="bullet3b"/>
                <dgm:constr type="l" for="ch" forName="textBox3c" refType="w" fact="0.73675"/>
                <dgm:constr type="t" for="ch" forName="textBox3c" refType="h" fact="0.25475"/>
                <dgm:constr type="w" for="ch" forName="textBox3c" refType="w" fact="0.25"/>
                <dgm:constr type="h" for="ch" forName="textBox3c" refType="h" fact="0.26"/>
                <dgm:constr type="ctrX" for="ch" forName="bullet3c" refType="l" refFor="ch" refForName="textBox3c"/>
                <dgm:constr type="ctrY" for="ch" forName="bullet3c" refType="t" refFor="ch" refForName="textBox3c"/>
                <dgm:constr type="w" for="ch" forName="bullet3c" refType="w" fact="0.0375"/>
                <dgm:constr type="h" for="ch" forName="bullet3c" refType="w" refFor="ch" refForName="bullet3c"/>
                <dgm:constr type="primFontSz" for="ch" ptType="node" val="36"/>
                <dgm:constr type="primFontSz" for="ch" ptType="node" op="equ"/>
              </dgm:constrLst>
              <dgm:forEach name="Name10" axis="ch" ptType="node" cnt="1">
                <dgm:layoutNode name="textBox3a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11" axis="ch" ptType="node" st="2" cnt="1">
                <dgm:layoutNode name="textBox3b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12" axis="ch" ptType="node" st="3" cnt="1">
                <dgm:layoutNode name="textBox3c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</dgm:layoutNode>
          </dgm:if>
          <dgm:if name="Name13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val="250"/>
                <dgm:constr type="h" val="250"/>
                <dgm:constr type="l" for="ch" forName="textBox4a" refType="w" fact="0.139"/>
                <dgm:constr type="t" for="ch" forName="textBox4a" refType="h" fact="0.72"/>
                <dgm:constr type="w" for="ch" forName="textBox4a" refType="w" fact="0.175"/>
                <dgm:constr type="h" for="ch" forName="textBox4a" refType="h" fact="0.26"/>
                <dgm:constr type="ctrX" for="ch" forName="bullet4a" refType="l" refFor="ch" refForName="textBox4a"/>
                <dgm:constr type="ctrY" for="ch" forName="bullet4a" refType="t" refFor="ch" refForName="textBox4a"/>
                <dgm:constr type="w" for="ch" forName="bullet4a" refType="w" fact="0.02"/>
                <dgm:constr type="h" for="ch" forName="bullet4a" refType="w" refFor="ch" refForName="bullet4a"/>
                <dgm:constr type="l" for="ch" forName="textBox4b" refType="w" fact="0.33075"/>
                <dgm:constr type="t" for="ch" forName="textBox4b" refType="h" fact="0.49775"/>
                <dgm:constr type="w" for="ch" forName="textBox4b" refType="w" fact="0.175"/>
                <dgm:constr type="h" for="ch" forName="textBox4b" refType="h" fact="0.26"/>
                <dgm:constr type="ctrX" for="ch" forName="bullet4b" refType="l" refFor="ch" refForName="textBox4b"/>
                <dgm:constr type="ctrY" for="ch" forName="bullet4b" refType="t" refFor="ch" refForName="textBox4b"/>
                <dgm:constr type="w" for="ch" forName="bullet4b" refType="w" fact="0.0275"/>
                <dgm:constr type="h" for="ch" forName="bullet4b" refType="w" refFor="ch" refForName="bullet4b"/>
                <dgm:constr type="l" for="ch" forName="textBox4c" refType="w" fact="0.55925"/>
                <dgm:constr type="t" for="ch" forName="textBox4c" refType="h" fact="0.33325"/>
                <dgm:constr type="w" for="ch" forName="textBox4c" refType="w" fact="0.175"/>
                <dgm:constr type="h" for="ch" forName="textBox4c" refType="h" fact="0.26"/>
                <dgm:constr type="ctrX" for="ch" forName="bullet4c" refType="l" refFor="ch" refForName="textBox4c"/>
                <dgm:constr type="ctrY" for="ch" forName="bullet4c" refType="t" refFor="ch" refForName="textBox4c"/>
                <dgm:constr type="w" for="ch" forName="bullet4c" refType="w" fact="0.0325"/>
                <dgm:constr type="h" for="ch" forName="bullet4c" refType="w" refFor="ch" refForName="bullet4c"/>
                <dgm:constr type="l" for="ch" forName="textBox4d" refType="w" fact="0.79675"/>
                <dgm:constr type="t" for="ch" forName="textBox4d" refType="h" fact="0.23575"/>
                <dgm:constr type="w" for="ch" forName="textBox4d" refType="w" fact="0.175"/>
                <dgm:constr type="h" for="ch" forName="textBox4d" refType="h" fact="0.26"/>
                <dgm:constr type="ctrX" for="ch" forName="bullet4d" refType="l" refFor="ch" refForName="textBox4d"/>
                <dgm:constr type="ctrY" for="ch" forName="bullet4d" refType="t" refFor="ch" refForName="textBox4d"/>
                <dgm:constr type="w" for="ch" forName="bullet4d" refType="w" fact="0.0375"/>
                <dgm:constr type="h" for="ch" forName="bullet4d" refType="w" refFor="ch" refForName="bullet4d"/>
                <dgm:constr type="primFontSz" for="ch" ptType="node" val="36"/>
                <dgm:constr type="primFontSz" for="ch" ptType="node" op="equ"/>
              </dgm:constrLst>
              <dgm:forEach name="Name14" axis="ch" ptType="node" cnt="1">
                <dgm:layoutNode name="textBox4a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15" axis="ch" ptType="node" st="2" cnt="1">
                <dgm:layoutNode name="textBox4b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16" axis="ch" ptType="node" st="3" cnt="1">
                <dgm:layoutNode name="textBox4c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17" axis="ch" ptType="node" st="4" cnt="1">
                <dgm:layoutNode name="textBox4d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</dgm:layoutNode>
          </dgm:if>
          <dgm:else name="Name18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val="250"/>
                <dgm:constr type="h" val="250"/>
                <dgm:constr type="l" for="ch" forName="textBox5a" refType="w" fact="0.139"/>
                <dgm:constr type="t" for="ch" forName="textBox5a" refType="h" fact="0.72"/>
                <dgm:constr type="w" for="ch" forName="textBox5a" refType="w" fact="0.125"/>
                <dgm:constr type="h" for="ch" forName="textBox5a" refType="h" fact="0.26"/>
                <dgm:constr type="ctrX" for="ch" forName="bullet5a" refType="l" refFor="ch" refForName="textBox5a"/>
                <dgm:constr type="ctrY" for="ch" forName="bullet5a" refType="t" refFor="ch" refForName="textBox5a"/>
                <dgm:constr type="w" for="ch" forName="bullet5a" refType="w" fact="0.02"/>
                <dgm:constr type="h" for="ch" forName="bullet5a" refType="w" refFor="ch" refForName="bullet5a"/>
                <dgm:constr type="l" for="ch" forName="textBox5b" refType="w" fact="0.2735"/>
                <dgm:constr type="t" for="ch" forName="textBox5b" refType="h" fact="0.5565"/>
                <dgm:constr type="w" for="ch" forName="textBox5b" refType="w" fact="0.125"/>
                <dgm:constr type="h" for="ch" forName="textBox5b" refType="h" fact="0.26"/>
                <dgm:constr type="ctrX" for="ch" forName="bullet5b" refType="l" refFor="ch" refForName="textBox5b"/>
                <dgm:constr type="ctrY" for="ch" forName="bullet5b" refType="t" refFor="ch" refForName="textBox5b"/>
                <dgm:constr type="w" for="ch" forName="bullet5b" refType="w" fact="0.025"/>
                <dgm:constr type="h" for="ch" forName="bullet5b" refType="w" refFor="ch" refForName="bullet5b"/>
                <dgm:constr type="l" for="ch" forName="textBox5c" refType="w" fact="0.43525"/>
                <dgm:constr type="t" for="ch" forName="textBox5c" refType="h" fact="0.41625"/>
                <dgm:constr type="w" for="ch" forName="textBox5c" refType="w" fact="0.125"/>
                <dgm:constr type="h" for="ch" forName="textBox5c" refType="h" fact="0.26"/>
                <dgm:constr type="ctrX" for="ch" forName="bullet5c" refType="l" refFor="ch" refForName="textBox5c"/>
                <dgm:constr type="ctrY" for="ch" forName="bullet5c" refType="t" refFor="ch" refForName="textBox5c"/>
                <dgm:constr type="w" for="ch" forName="bullet5c" refType="w" fact="0.0325"/>
                <dgm:constr type="h" for="ch" forName="bullet5c" refType="w" refFor="ch" refForName="bullet5c"/>
                <dgm:constr type="l" for="ch" forName="textBox5d" refType="w" fact="0.6145"/>
                <dgm:constr type="t" for="ch" forName="textBox5d" refType="h" fact="0.3085"/>
                <dgm:constr type="w" for="ch" forName="textBox5d" refType="w" fact="0.125"/>
                <dgm:constr type="h" for="ch" forName="textBox5d" refType="h" fact="0.26"/>
                <dgm:constr type="ctrX" for="ch" forName="bullet5d" refType="l" refFor="ch" refForName="textBox5d"/>
                <dgm:constr type="ctrY" for="ch" forName="bullet5d" refType="t" refFor="ch" refForName="textBox5d"/>
                <dgm:constr type="w" for="ch" forName="bullet5d" refType="w" fact="0.035"/>
                <dgm:constr type="h" for="ch" forName="bullet5d" refType="w" refFor="ch" refForName="bullet5d"/>
                <dgm:constr type="l" for="ch" forName="textBox5e" refType="w" fact="0.79675"/>
                <dgm:constr type="t" for="ch" forName="textBox5e" refType="h" fact="0.23575"/>
                <dgm:constr type="w" for="ch" forName="textBox5e" refType="w" fact="0.125"/>
                <dgm:constr type="h" for="ch" forName="textBox5e" refType="h" fact="0.26"/>
                <dgm:constr type="ctrX" for="ch" forName="bullet5e" refType="l" refFor="ch" refForName="textBox5e"/>
                <dgm:constr type="ctrY" for="ch" forName="bullet5e" refType="t" refFor="ch" refForName="textBox5e"/>
                <dgm:constr type="w" for="ch" forName="bullet5e" refType="w" fact="0.0375"/>
                <dgm:constr type="h" for="ch" forName="bullet5e" refType="w" refFor="ch" refForName="bullet5e"/>
                <dgm:constr type="primFontSz" for="ch" ptType="node" val="36"/>
                <dgm:constr type="primFontSz" for="ch" ptType="node" op="equ"/>
              </dgm:constrLst>
              <dgm:forEach name="Name19" axis="ch" ptType="node" cnt="1">
                <dgm:layoutNode name="textBox5a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20" axis="ch" ptType="node" st="2" cnt="1">
                <dgm:layoutNode name="textBox5b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21" axis="ch" ptType="node" st="3" cnt="1">
                <dgm:layoutNode name="textBox5c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22" axis="ch" ptType="node" st="4" cnt="1">
                <dgm:layoutNode name="textBox5d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23" axis="ch" ptType="node" st="5" cnt="1">
                <dgm:layoutNode name="textBox5e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</dgm:layoutNode>
          </dgm:else>
        </dgm:choose>
      </dgm:if>
      <dgm:else name="Name2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#1" minVer="12.0">
  <dgm:title val=""/>
  <dgm:desc val=""/>
  <dgm:catLst>
    <dgm:cat type="process" pri="9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</dgm:varLst>
    <dgm:alg type="composite">
      <dgm:param type="vertAlign" val="none"/>
      <dgm:param type="horzAlign" val="none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/>
          </dgm:shape>
          <dgm:presOf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val="250"/>
                <dgm:constr type="h" val="250"/>
                <dgm:constr type="l" for="ch" forName="textBox1" refType="w" fact="0.43525"/>
                <dgm:constr type="t" for="ch" forName="textBox1" refType="h" fact="0.41625"/>
                <dgm:constr type="w" for="ch" forName="textBox1" refType="w" fact="0.4"/>
                <dgm:constr type="h" for="ch" forName="textBox1" refType="h" fact="0.4"/>
                <dgm:constr type="ctrX" for="ch" forName="bullet1" refType="l" refFor="ch" refForName="textBox1"/>
                <dgm:constr type="ctrY" for="ch" forName="bullet1" refType="t" refFor="ch" refForName="textBox1"/>
                <dgm:constr type="w" for="ch" forName="bullet1" refType="w" fact="0.0325"/>
                <dgm:constr type="h" for="ch" forName="bullet1" refType="w" refFor="ch" refForName="bullet1"/>
                <dgm:constr type="primFontSz" for="ch" ptType="node" val="36"/>
                <dgm:constr type="primFontSz" for="ch" ptType="node" op="equ"/>
              </dgm:constrLst>
              <dgm:forEach name="Name5" axis="ch" ptType="node" cnt="1"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val="250"/>
                <dgm:constr type="h" val="250"/>
                <dgm:constr type="l" for="ch" forName="textBox2a" refType="w" fact="0.2735"/>
                <dgm:constr type="t" for="ch" forName="textBox2a" refType="h" fact="0.5565"/>
                <dgm:constr type="w" for="ch" forName="textBox2a" refType="w" fact="0.325"/>
                <dgm:constr type="h" for="ch" forName="textBox2a" refType="h" fact="0.4"/>
                <dgm:constr type="ctrX" for="ch" forName="bullet2a" refType="l" refFor="ch" refForName="textBox2a"/>
                <dgm:constr type="ctrY" for="ch" forName="bullet2a" refType="t" refFor="ch" refForName="textBox2a"/>
                <dgm:constr type="w" for="ch" forName="bullet2a" refType="w" fact="0.025"/>
                <dgm:constr type="h" for="ch" forName="bullet2a" refType="w" refFor="ch" refForName="bullet2a"/>
                <dgm:constr type="l" for="ch" forName="textBox2b" refType="w" fact="0.6145"/>
                <dgm:constr type="t" for="ch" forName="textBox2b" refType="h" fact="0.3085"/>
                <dgm:constr type="w" for="ch" forName="textBox2b" refType="w" fact="0.325"/>
                <dgm:constr type="h" for="ch" forName="textBox2b" refType="h" fact="0.4"/>
                <dgm:constr type="ctrX" for="ch" forName="bullet2b" refType="l" refFor="ch" refForName="textBox2b"/>
                <dgm:constr type="ctrY" for="ch" forName="bullet2b" refType="t" refFor="ch" refForName="textBox2b"/>
                <dgm:constr type="w" for="ch" forName="bullet2b" refType="w" fact="0.035"/>
                <dgm:constr type="h" for="ch" forName="bullet2b" refType="w" refFor="ch" refForName="bullet2b"/>
                <dgm:constr type="primFontSz" for="ch" ptType="node" val="36"/>
                <dgm:constr type="primFontSz" for="ch" ptType="node" op="equ"/>
              </dgm:constrLst>
              <dgm:forEach name="Name7" axis="ch" ptType="node" cnt="1">
                <dgm:layoutNode name="textBox2a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8" axis="ch" ptType="node" st="2" cnt="1">
                <dgm:layoutNode name="textBox2b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</dgm:layoutNode>
          </dgm:if>
          <dgm:if name="Name9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val="250"/>
                <dgm:constr type="h" val="250"/>
                <dgm:constr type="l" for="ch" forName="textBox3a" refType="w" fact="0.176"/>
                <dgm:constr type="t" for="ch" forName="textBox3a" refType="h" fact="0.668"/>
                <dgm:constr type="w" for="ch" forName="textBox3a" refType="w" fact="0.25"/>
                <dgm:constr type="h" for="ch" forName="textBox3a" refType="h" fact="0.26"/>
                <dgm:constr type="ctrX" for="ch" forName="bullet3a" refType="l" refFor="ch" refForName="textBox3a"/>
                <dgm:constr type="ctrY" for="ch" forName="bullet3a" refType="t" refFor="ch" refForName="textBox3a"/>
                <dgm:constr type="w" for="ch" forName="bullet3a" refType="w" fact="0.02"/>
                <dgm:constr type="h" for="ch" forName="bullet3a" refType="w" refFor="ch" refForName="bullet3a"/>
                <dgm:constr type="l" for="ch" forName="textBox3b" refType="w" fact="0.43525"/>
                <dgm:constr type="t" for="ch" forName="textBox3b" refType="h" fact="0.41625"/>
                <dgm:constr type="w" for="ch" forName="textBox3b" refType="w" fact="0.25"/>
                <dgm:constr type="h" for="ch" forName="textBox3b" refType="h" fact="0.26"/>
                <dgm:constr type="ctrX" for="ch" forName="bullet3b" refType="l" refFor="ch" refForName="textBox3b"/>
                <dgm:constr type="ctrY" for="ch" forName="bullet3b" refType="t" refFor="ch" refForName="textBox3b"/>
                <dgm:constr type="w" for="ch" forName="bullet3b" refType="w" fact="0.0325"/>
                <dgm:constr type="h" for="ch" forName="bullet3b" refType="w" refFor="ch" refForName="bullet3b"/>
                <dgm:constr type="l" for="ch" forName="textBox3c" refType="w" fact="0.73675"/>
                <dgm:constr type="t" for="ch" forName="textBox3c" refType="h" fact="0.25475"/>
                <dgm:constr type="w" for="ch" forName="textBox3c" refType="w" fact="0.25"/>
                <dgm:constr type="h" for="ch" forName="textBox3c" refType="h" fact="0.26"/>
                <dgm:constr type="ctrX" for="ch" forName="bullet3c" refType="l" refFor="ch" refForName="textBox3c"/>
                <dgm:constr type="ctrY" for="ch" forName="bullet3c" refType="t" refFor="ch" refForName="textBox3c"/>
                <dgm:constr type="w" for="ch" forName="bullet3c" refType="w" fact="0.0375"/>
                <dgm:constr type="h" for="ch" forName="bullet3c" refType="w" refFor="ch" refForName="bullet3c"/>
                <dgm:constr type="primFontSz" for="ch" ptType="node" val="36"/>
                <dgm:constr type="primFontSz" for="ch" ptType="node" op="equ"/>
              </dgm:constrLst>
              <dgm:forEach name="Name10" axis="ch" ptType="node" cnt="1">
                <dgm:layoutNode name="textBox3a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11" axis="ch" ptType="node" st="2" cnt="1">
                <dgm:layoutNode name="textBox3b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12" axis="ch" ptType="node" st="3" cnt="1">
                <dgm:layoutNode name="textBox3c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</dgm:layoutNode>
          </dgm:if>
          <dgm:if name="Name13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val="250"/>
                <dgm:constr type="h" val="250"/>
                <dgm:constr type="l" for="ch" forName="textBox4a" refType="w" fact="0.139"/>
                <dgm:constr type="t" for="ch" forName="textBox4a" refType="h" fact="0.72"/>
                <dgm:constr type="w" for="ch" forName="textBox4a" refType="w" fact="0.175"/>
                <dgm:constr type="h" for="ch" forName="textBox4a" refType="h" fact="0.26"/>
                <dgm:constr type="ctrX" for="ch" forName="bullet4a" refType="l" refFor="ch" refForName="textBox4a"/>
                <dgm:constr type="ctrY" for="ch" forName="bullet4a" refType="t" refFor="ch" refForName="textBox4a"/>
                <dgm:constr type="w" for="ch" forName="bullet4a" refType="w" fact="0.02"/>
                <dgm:constr type="h" for="ch" forName="bullet4a" refType="w" refFor="ch" refForName="bullet4a"/>
                <dgm:constr type="l" for="ch" forName="textBox4b" refType="w" fact="0.33075"/>
                <dgm:constr type="t" for="ch" forName="textBox4b" refType="h" fact="0.49775"/>
                <dgm:constr type="w" for="ch" forName="textBox4b" refType="w" fact="0.175"/>
                <dgm:constr type="h" for="ch" forName="textBox4b" refType="h" fact="0.26"/>
                <dgm:constr type="ctrX" for="ch" forName="bullet4b" refType="l" refFor="ch" refForName="textBox4b"/>
                <dgm:constr type="ctrY" for="ch" forName="bullet4b" refType="t" refFor="ch" refForName="textBox4b"/>
                <dgm:constr type="w" for="ch" forName="bullet4b" refType="w" fact="0.0275"/>
                <dgm:constr type="h" for="ch" forName="bullet4b" refType="w" refFor="ch" refForName="bullet4b"/>
                <dgm:constr type="l" for="ch" forName="textBox4c" refType="w" fact="0.55925"/>
                <dgm:constr type="t" for="ch" forName="textBox4c" refType="h" fact="0.33325"/>
                <dgm:constr type="w" for="ch" forName="textBox4c" refType="w" fact="0.175"/>
                <dgm:constr type="h" for="ch" forName="textBox4c" refType="h" fact="0.26"/>
                <dgm:constr type="ctrX" for="ch" forName="bullet4c" refType="l" refFor="ch" refForName="textBox4c"/>
                <dgm:constr type="ctrY" for="ch" forName="bullet4c" refType="t" refFor="ch" refForName="textBox4c"/>
                <dgm:constr type="w" for="ch" forName="bullet4c" refType="w" fact="0.0325"/>
                <dgm:constr type="h" for="ch" forName="bullet4c" refType="w" refFor="ch" refForName="bullet4c"/>
                <dgm:constr type="l" for="ch" forName="textBox4d" refType="w" fact="0.79675"/>
                <dgm:constr type="t" for="ch" forName="textBox4d" refType="h" fact="0.23575"/>
                <dgm:constr type="w" for="ch" forName="textBox4d" refType="w" fact="0.175"/>
                <dgm:constr type="h" for="ch" forName="textBox4d" refType="h" fact="0.26"/>
                <dgm:constr type="ctrX" for="ch" forName="bullet4d" refType="l" refFor="ch" refForName="textBox4d"/>
                <dgm:constr type="ctrY" for="ch" forName="bullet4d" refType="t" refFor="ch" refForName="textBox4d"/>
                <dgm:constr type="w" for="ch" forName="bullet4d" refType="w" fact="0.0375"/>
                <dgm:constr type="h" for="ch" forName="bullet4d" refType="w" refFor="ch" refForName="bullet4d"/>
                <dgm:constr type="primFontSz" for="ch" ptType="node" val="36"/>
                <dgm:constr type="primFontSz" for="ch" ptType="node" op="equ"/>
              </dgm:constrLst>
              <dgm:forEach name="Name14" axis="ch" ptType="node" cnt="1">
                <dgm:layoutNode name="textBox4a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15" axis="ch" ptType="node" st="2" cnt="1">
                <dgm:layoutNode name="textBox4b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16" axis="ch" ptType="node" st="3" cnt="1">
                <dgm:layoutNode name="textBox4c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17" axis="ch" ptType="node" st="4" cnt="1">
                <dgm:layoutNode name="textBox4d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</dgm:layoutNode>
          </dgm:if>
          <dgm:else name="Name18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val="250"/>
                <dgm:constr type="h" val="250"/>
                <dgm:constr type="l" for="ch" forName="textBox5a" refType="w" fact="0.139"/>
                <dgm:constr type="t" for="ch" forName="textBox5a" refType="h" fact="0.72"/>
                <dgm:constr type="w" for="ch" forName="textBox5a" refType="w" fact="0.125"/>
                <dgm:constr type="h" for="ch" forName="textBox5a" refType="h" fact="0.26"/>
                <dgm:constr type="ctrX" for="ch" forName="bullet5a" refType="l" refFor="ch" refForName="textBox5a"/>
                <dgm:constr type="ctrY" for="ch" forName="bullet5a" refType="t" refFor="ch" refForName="textBox5a"/>
                <dgm:constr type="w" for="ch" forName="bullet5a" refType="w" fact="0.02"/>
                <dgm:constr type="h" for="ch" forName="bullet5a" refType="w" refFor="ch" refForName="bullet5a"/>
                <dgm:constr type="l" for="ch" forName="textBox5b" refType="w" fact="0.2735"/>
                <dgm:constr type="t" for="ch" forName="textBox5b" refType="h" fact="0.5565"/>
                <dgm:constr type="w" for="ch" forName="textBox5b" refType="w" fact="0.125"/>
                <dgm:constr type="h" for="ch" forName="textBox5b" refType="h" fact="0.26"/>
                <dgm:constr type="ctrX" for="ch" forName="bullet5b" refType="l" refFor="ch" refForName="textBox5b"/>
                <dgm:constr type="ctrY" for="ch" forName="bullet5b" refType="t" refFor="ch" refForName="textBox5b"/>
                <dgm:constr type="w" for="ch" forName="bullet5b" refType="w" fact="0.025"/>
                <dgm:constr type="h" for="ch" forName="bullet5b" refType="w" refFor="ch" refForName="bullet5b"/>
                <dgm:constr type="l" for="ch" forName="textBox5c" refType="w" fact="0.43525"/>
                <dgm:constr type="t" for="ch" forName="textBox5c" refType="h" fact="0.41625"/>
                <dgm:constr type="w" for="ch" forName="textBox5c" refType="w" fact="0.125"/>
                <dgm:constr type="h" for="ch" forName="textBox5c" refType="h" fact="0.26"/>
                <dgm:constr type="ctrX" for="ch" forName="bullet5c" refType="l" refFor="ch" refForName="textBox5c"/>
                <dgm:constr type="ctrY" for="ch" forName="bullet5c" refType="t" refFor="ch" refForName="textBox5c"/>
                <dgm:constr type="w" for="ch" forName="bullet5c" refType="w" fact="0.0325"/>
                <dgm:constr type="h" for="ch" forName="bullet5c" refType="w" refFor="ch" refForName="bullet5c"/>
                <dgm:constr type="l" for="ch" forName="textBox5d" refType="w" fact="0.6145"/>
                <dgm:constr type="t" for="ch" forName="textBox5d" refType="h" fact="0.3085"/>
                <dgm:constr type="w" for="ch" forName="textBox5d" refType="w" fact="0.125"/>
                <dgm:constr type="h" for="ch" forName="textBox5d" refType="h" fact="0.26"/>
                <dgm:constr type="ctrX" for="ch" forName="bullet5d" refType="l" refFor="ch" refForName="textBox5d"/>
                <dgm:constr type="ctrY" for="ch" forName="bullet5d" refType="t" refFor="ch" refForName="textBox5d"/>
                <dgm:constr type="w" for="ch" forName="bullet5d" refType="w" fact="0.035"/>
                <dgm:constr type="h" for="ch" forName="bullet5d" refType="w" refFor="ch" refForName="bullet5d"/>
                <dgm:constr type="l" for="ch" forName="textBox5e" refType="w" fact="0.79675"/>
                <dgm:constr type="t" for="ch" forName="textBox5e" refType="h" fact="0.23575"/>
                <dgm:constr type="w" for="ch" forName="textBox5e" refType="w" fact="0.125"/>
                <dgm:constr type="h" for="ch" forName="textBox5e" refType="h" fact="0.26"/>
                <dgm:constr type="ctrX" for="ch" forName="bullet5e" refType="l" refFor="ch" refForName="textBox5e"/>
                <dgm:constr type="ctrY" for="ch" forName="bullet5e" refType="t" refFor="ch" refForName="textBox5e"/>
                <dgm:constr type="w" for="ch" forName="bullet5e" refType="w" fact="0.0375"/>
                <dgm:constr type="h" for="ch" forName="bullet5e" refType="w" refFor="ch" refForName="bullet5e"/>
                <dgm:constr type="primFontSz" for="ch" ptType="node" val="36"/>
                <dgm:constr type="primFontSz" for="ch" ptType="node" op="equ"/>
              </dgm:constrLst>
              <dgm:forEach name="Name19" axis="ch" ptType="node" cnt="1">
                <dgm:layoutNode name="textBox5a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20" axis="ch" ptType="node" st="2" cnt="1">
                <dgm:layoutNode name="textBox5b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21" axis="ch" ptType="node" st="3" cnt="1">
                <dgm:layoutNode name="textBox5c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22" axis="ch" ptType="node" st="4" cnt="1">
                <dgm:layoutNode name="textBox5d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23" axis="ch" ptType="node" st="5" cnt="1">
                <dgm:layoutNode name="textBox5e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</dgm:layoutNode>
          </dgm:else>
        </dgm:choose>
      </dgm:if>
      <dgm:else name="Name2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#1" minVer="12.0">
  <dgm:title val=""/>
  <dgm:desc val=""/>
  <dgm:catLst>
    <dgm:cat type="process" pri="9000"/>
  </dgm:catLst>
  <dgm:sampData>
    <dgm:dataModel>
      <dgm:ptLst>
        <dgm:pt modelId="0" type="doc">
          <dgm:prSet phldr="1"/>
        </dgm:pt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1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1D"/>
        </dgm:alg>
      </dgm:else>
    </dgm:choose>
    <dgm:shape xmlns:r="http://schemas.openxmlformats.org/officeDocument/2006/relationships" r:blip="">
      <dgm:adjLst/>
    </dgm:shape>
    <dgm:constrLst>
      <dgm:constr type="w" for="des" forName="header" refType="w"/>
      <dgm:constr type="h" for="des" forName="header" op="equ" val="10"/>
      <dgm:constr type="w" for="ch" forName="vertFlow" refType="w"/>
      <dgm:constr type="h" for="des" forName="child" op="equ" val="20"/>
      <dgm:constr type="w" for="ch" forName="hSp" refType="w" refFor="des" refForName="header" op="equ" fact="0.14"/>
      <dgm:constr type="primFontSz" for="des" forName="child" op="equ"/>
      <dgm:constr type="primFontSz" for="des" forName="header" op="equ"/>
      <dgm:constr type="primFontSz" for="des" forName="header" refType="primFontSz" refFor="des" refForName="child" op="gte"/>
      <dgm:constr type="primFontSz" for="des" forName="header" refType="primFontSz" refFor="des" refForName="child" op="lte" fact="2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1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1D"/>
            </dgm:alg>
          </dgm:else>
        </dgm:choose>
        <dgm:constrLst>
          <dgm:constr type="w" for="ch" refType="w"/>
        </dgm:constrLst>
        <dgm:ruleLst/>
        <dgm:layoutNode name="header" styleLbl="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primFontSz" val="36"/>
            <dgm:constr type="tMarg" refType="primFontSz" fact="0.32"/>
            <dgm:constr type="bMarg" refType="primFontSz" fact="0.32"/>
          </dgm:constrLst>
          <dgm:ruleLst>
            <dgm:rule type="h" val="INF" fact="NaN" max="NaN"/>
            <dgm:rule type="primFontSz" val="2" fact="NaN" max="NaN"/>
          </dgm:ruleLst>
        </dgm:layoutNode>
        <dgm:layoutNode name="child" styleLbl="alignAccFollowNode1">
          <dgm:varLst>
            <dgm:chPref val="0"/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-2">
            <dgm:adjLst/>
          </dgm:shape>
          <dgm:presOf axis="des" ptType="node"/>
          <dgm:constrLst>
            <dgm:constr type="primFontSz" val="36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  <dgm:rule type="primFontSz" val="2" fact="NaN" max="NaN"/>
          </dgm:ruleLst>
        </dgm:layoutNode>
      </dgm:layoutNode>
      <dgm:choose name="Name8">
        <dgm:if name="Name9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</dgm:layoutNode>
        </dgm:if>
        <dgm:else name="Name10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#1" minVer="12.0">
  <dgm:title val=""/>
  <dgm:desc val=""/>
  <dgm:catLst>
    <dgm:cat type="process" pri="9000"/>
  </dgm:catLst>
  <dgm:sampData>
    <dgm:dataModel>
      <dgm:ptLst>
        <dgm:pt modelId="0" type="doc">
          <dgm:prSet phldr="1"/>
        </dgm:pt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1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1D"/>
        </dgm:alg>
      </dgm:else>
    </dgm:choose>
    <dgm:shape xmlns:r="http://schemas.openxmlformats.org/officeDocument/2006/relationships" r:blip="">
      <dgm:adjLst/>
    </dgm:shape>
    <dgm:constrLst>
      <dgm:constr type="w" for="des" forName="header" refType="w"/>
      <dgm:constr type="h" for="des" forName="header" op="equ" val="10"/>
      <dgm:constr type="w" for="ch" forName="vertFlow" refType="w"/>
      <dgm:constr type="h" for="des" forName="child" op="equ" val="20"/>
      <dgm:constr type="w" for="ch" forName="hSp" refType="w" refFor="des" refForName="header" op="equ" fact="0.14"/>
      <dgm:constr type="primFontSz" for="des" forName="child" op="equ"/>
      <dgm:constr type="primFontSz" for="des" forName="header" op="equ"/>
      <dgm:constr type="primFontSz" for="des" forName="header" refType="primFontSz" refFor="des" refForName="child" op="gte"/>
      <dgm:constr type="primFontSz" for="des" forName="header" refType="primFontSz" refFor="des" refForName="child" op="lte" fact="2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1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1D"/>
            </dgm:alg>
          </dgm:else>
        </dgm:choose>
        <dgm:constrLst>
          <dgm:constr type="w" for="ch" refType="w"/>
        </dgm:constrLst>
        <dgm:ruleLst/>
        <dgm:layoutNode name="header" styleLbl="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primFontSz" val="36"/>
            <dgm:constr type="tMarg" refType="primFontSz" fact="0.32"/>
            <dgm:constr type="bMarg" refType="primFontSz" fact="0.32"/>
          </dgm:constrLst>
          <dgm:ruleLst>
            <dgm:rule type="h" val="INF" fact="NaN" max="NaN"/>
            <dgm:rule type="primFontSz" val="2" fact="NaN" max="NaN"/>
          </dgm:ruleLst>
        </dgm:layoutNode>
        <dgm:layoutNode name="child" styleLbl="alignAccFollowNode1">
          <dgm:varLst>
            <dgm:chPref val="0"/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-2">
            <dgm:adjLst/>
          </dgm:shape>
          <dgm:presOf axis="des" ptType="node"/>
          <dgm:constrLst>
            <dgm:constr type="primFontSz" val="36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  <dgm:rule type="primFontSz" val="2" fact="NaN" max="NaN"/>
          </dgm:ruleLst>
        </dgm:layoutNode>
      </dgm:layoutNode>
      <dgm:choose name="Name8">
        <dgm:if name="Name9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</dgm:layoutNode>
        </dgm:if>
        <dgm:else name="Name10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2" minVer="12.0">
  <dgm:title val=""/>
  <dgm:desc val=""/>
  <dgm:catLst>
    <dgm:cat type="process" pri="93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100"/>
    </dgm:constrLst>
    <dgm:forEach name="Name1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2">
          <dgm:if name="Name3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4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</dgm:layoutNode>
        <dgm:layoutNode name="txShp">
          <dgm:varLst>
            <dgm:bulletEnabled val="1"/>
          </dgm:varLst>
          <dgm:alg type="tx"/>
          <dgm:choose name="Name5">
            <dgm:if name="Name6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7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/>
          <dgm:ruleLst>
            <dgm:rule type="primFontSz" val="36" fact="NaN" max="NaN"/>
            <dgm:rule type="primFontSz" val="2" fact="NaN" max="NaN"/>
          </dgm:ruleLst>
        </dgm:layoutNode>
      </dgm:layoutNode>
      <dgm:forEach name="Name8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#2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#2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#3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03170175-C3ED-4C72-B085-79CCCD670CC9}" type="datetimeFigureOut">
              <a:rPr lang="en-US" smtClean="0"/>
              <a:pPr/>
              <a:t>1/14/2014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92977F1F-E40B-4E53-8E11-28ED506983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2D9FB51A-E05F-4494-ADA5-A77EAE266FCF}" type="datetimeFigureOut">
              <a:rPr lang="en-US" smtClean="0"/>
              <a:pPr/>
              <a:t>1/14/2014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noProof="1" smtClean="0"/>
              <a:t>Click to edit Master text styles</a:t>
            </a:r>
            <a:endParaRPr lang="en-US"/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13CD1B0D-083E-4DA2-81AD-16B7E97118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1/14/2014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1/14/2014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1/14/2014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1/14/2014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1/14/2014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1/14/2014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1/14/2014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1/14/2014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1/14/2014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1/14/2014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B10AB5E-65B2-470F-A90D-8944CCF2250D}" type="datetime2">
              <a:rPr lang="en-US" smtClean="0"/>
              <a:pPr/>
              <a:t>Tuesday, January 14, 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algn="l"/>
            <a:fld id="{4C8A7A92-D244-4C94-97DC-00C50A8E32A7}" type="datetime2">
              <a:rPr lang="en-US" smtClean="0"/>
              <a:pPr algn="l"/>
              <a:t>Tuesday, January 14, 2014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219200"/>
            <a:ext cx="2055813" cy="4906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6625" cy="4906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algn="l"/>
            <a:fld id="{4C8A7A92-D244-4C94-97DC-00C50A8E32A7}" type="datetime2">
              <a:rPr lang="en-US" smtClean="0"/>
              <a:pPr algn="l"/>
              <a:t>Tuesday, January 14, 2014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34B0-3E89-40BA-B086-97296A422E36}" type="datetimeFigureOut">
              <a:rPr lang="en-US" smtClean="0"/>
              <a:pPr/>
              <a:t>1/14/2014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6125" y="1938338"/>
            <a:ext cx="3741738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0263" y="1938338"/>
            <a:ext cx="3741737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5F4066D-E18E-46CA-ADDB-DC7D9F287FCD}" type="datetime2">
              <a:rPr lang="en-US" smtClean="0"/>
              <a:pPr/>
              <a:t>Tuesday, January 14, 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7800" y="635000"/>
            <a:ext cx="1951038" cy="56229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635000"/>
            <a:ext cx="5703887" cy="56229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635000"/>
            <a:ext cx="78073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46125" y="1938338"/>
            <a:ext cx="3741738" cy="4319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0263" y="1938338"/>
            <a:ext cx="3741737" cy="4319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28838" cy="452438"/>
          </a:xfrm>
          <a:prstGeom prst="rect">
            <a:avLst/>
          </a:prstGeom>
        </p:spPr>
        <p:txBody>
          <a:bodyPr/>
          <a:lstStyle/>
          <a:p>
            <a:fld id="{F83034B0-3E89-40BA-B086-97296A422E36}" type="datetimeFigureOut">
              <a:rPr lang="en-US" smtClean="0"/>
              <a:pPr/>
              <a:t>1/14/2014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0838" cy="4524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28838" cy="452438"/>
          </a:xfrm>
          <a:prstGeom prst="rect">
            <a:avLst/>
          </a:prstGeom>
        </p:spPr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algn="l"/>
            <a:fld id="{4C8A7A92-D244-4C94-97DC-00C50A8E32A7}" type="datetime2">
              <a:rPr lang="en-US" smtClean="0"/>
              <a:pPr algn="l"/>
              <a:t>Tuesday, January 14, 2014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algn="l"/>
            <a:fld id="{4C8A7A92-D244-4C94-97DC-00C50A8E32A7}" type="datetime2">
              <a:rPr lang="en-US" smtClean="0"/>
              <a:pPr algn="l"/>
              <a:t>Tuesday, January 14, 2014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algn="l"/>
            <a:fld id="{4C8A7A92-D244-4C94-97DC-00C50A8E32A7}" type="datetime2">
              <a:rPr lang="en-US" smtClean="0"/>
              <a:pPr algn="l"/>
              <a:t>Tuesday, January 14, 2014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8E2E5AB2-AD30-4274-ADEE-77A916493B5C}" type="datetime2">
              <a:rPr lang="en-US" smtClean="0"/>
              <a:pPr/>
              <a:t>Tuesday, January 14, 2014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9C76396-5064-41C5-A285-015EE0047001}" type="datetime2">
              <a:rPr lang="en-US" smtClean="0"/>
              <a:pPr/>
              <a:t>Tuesday, January 14, 2014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algn="l"/>
            <a:fld id="{4C8A7A92-D244-4C94-97DC-00C50A8E32A7}" type="datetime2">
              <a:rPr lang="en-US" smtClean="0"/>
              <a:pPr algn="l"/>
              <a:t>Tuesday, January 14, 2014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algn="l"/>
            <a:fld id="{4C8A7A92-D244-4C94-97DC-00C50A8E32A7}" type="datetime2">
              <a:rPr lang="en-US" smtClean="0"/>
              <a:pPr algn="l"/>
              <a:t>Tuesday, January 14, 2014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658938" y="1600200"/>
            <a:ext cx="6832600" cy="3195638"/>
            <a:chOff x="1045" y="1008"/>
            <a:chExt cx="4304" cy="2013"/>
          </a:xfrm>
        </p:grpSpPr>
        <p:sp>
          <p:nvSpPr>
            <p:cNvPr id="2050" name="Oval 2"/>
            <p:cNvSpPr>
              <a:spLocks noChangeArrowheads="1"/>
            </p:cNvSpPr>
            <p:nvPr/>
          </p:nvSpPr>
          <p:spPr bwMode="auto">
            <a:xfrm flipH="1">
              <a:off x="4392" y="1008"/>
              <a:ext cx="957" cy="957"/>
            </a:xfrm>
            <a:prstGeom prst="ellipse">
              <a:avLst/>
            </a:prstGeom>
            <a:solidFill>
              <a:srgbClr val="D9D8E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51" name="Oval 3"/>
            <p:cNvSpPr>
              <a:spLocks noChangeArrowheads="1"/>
            </p:cNvSpPr>
            <p:nvPr/>
          </p:nvSpPr>
          <p:spPr bwMode="auto">
            <a:xfrm flipH="1">
              <a:off x="3263" y="1008"/>
              <a:ext cx="957" cy="957"/>
            </a:xfrm>
            <a:prstGeom prst="ellipse">
              <a:avLst/>
            </a:prstGeom>
            <a:solidFill>
              <a:srgbClr val="D9D8E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52" name="Oval 4"/>
            <p:cNvSpPr>
              <a:spLocks noChangeArrowheads="1"/>
            </p:cNvSpPr>
            <p:nvPr/>
          </p:nvSpPr>
          <p:spPr bwMode="auto">
            <a:xfrm flipH="1">
              <a:off x="2136" y="1008"/>
              <a:ext cx="957" cy="957"/>
            </a:xfrm>
            <a:prstGeom prst="ellipse">
              <a:avLst/>
            </a:prstGeom>
            <a:noFill/>
            <a:ln w="28440">
              <a:solidFill>
                <a:srgbClr val="D9D8E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53" name="Oval 5"/>
            <p:cNvSpPr>
              <a:spLocks noChangeArrowheads="1"/>
            </p:cNvSpPr>
            <p:nvPr/>
          </p:nvSpPr>
          <p:spPr bwMode="auto">
            <a:xfrm flipH="1">
              <a:off x="2136" y="2064"/>
              <a:ext cx="957" cy="957"/>
            </a:xfrm>
            <a:prstGeom prst="ellipse">
              <a:avLst/>
            </a:prstGeom>
            <a:solidFill>
              <a:srgbClr val="D9D8E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54" name="Oval 6"/>
            <p:cNvSpPr>
              <a:spLocks noChangeArrowheads="1"/>
            </p:cNvSpPr>
            <p:nvPr/>
          </p:nvSpPr>
          <p:spPr bwMode="auto">
            <a:xfrm flipH="1">
              <a:off x="1045" y="2064"/>
              <a:ext cx="957" cy="957"/>
            </a:xfrm>
            <a:prstGeom prst="ellipse">
              <a:avLst/>
            </a:prstGeom>
            <a:solidFill>
              <a:srgbClr val="D9D8E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55" name="Oval 7"/>
            <p:cNvSpPr>
              <a:spLocks noChangeArrowheads="1"/>
            </p:cNvSpPr>
            <p:nvPr/>
          </p:nvSpPr>
          <p:spPr bwMode="auto">
            <a:xfrm flipH="1">
              <a:off x="4392" y="2064"/>
              <a:ext cx="957" cy="957"/>
            </a:xfrm>
            <a:prstGeom prst="ellipse">
              <a:avLst/>
            </a:prstGeom>
            <a:noFill/>
            <a:ln w="28440">
              <a:solidFill>
                <a:srgbClr val="D9D8E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288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 algn="l"/>
            <a:fld id="{4C8A7A92-D244-4C94-97DC-00C50A8E32A7}" type="datetime2">
              <a:rPr lang="en-US" smtClean="0"/>
              <a:pPr algn="l"/>
              <a:t>Tuesday, January 14, 2014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08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288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19200"/>
            <a:ext cx="7767638" cy="1928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Arial" charset="0"/>
          <a:cs typeface="Lucida Sans Unicode" pitchFamily="34" charset="0"/>
        </a:defRPr>
      </a:lvl2pPr>
      <a:lvl3pPr marL="1143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Arial" charset="0"/>
          <a:cs typeface="Lucida Sans Unicode" pitchFamily="34" charset="0"/>
        </a:defRPr>
      </a:lvl3pPr>
      <a:lvl4pPr marL="1600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Arial" charset="0"/>
          <a:cs typeface="Lucida Sans Unicode" pitchFamily="34" charset="0"/>
        </a:defRPr>
      </a:lvl4pPr>
      <a:lvl5pPr marL="20574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Arial" charset="0"/>
          <a:cs typeface="Lucida Sans Unicode" pitchFamily="34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Arial" charset="0"/>
          <a:cs typeface="Lucida Sans Unicode" pitchFamily="34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Arial" charset="0"/>
          <a:cs typeface="Lucida Sans Unicode" pitchFamily="34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Arial" charset="0"/>
          <a:cs typeface="Lucida Sans Unicode" pitchFamily="34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Arial" charset="0"/>
          <a:cs typeface="Lucida Sans Unicode" pitchFamily="34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6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7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35000"/>
            <a:ext cx="780732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6125" y="1938338"/>
            <a:ext cx="7635875" cy="431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57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marL="20574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 b="1" i="1">
          <a:solidFill>
            <a:srgbClr val="99284C"/>
          </a:solidFill>
          <a:latin typeface="+mj-lt"/>
          <a:ea typeface="+mj-ea"/>
          <a:cs typeface="+mj-cs"/>
        </a:defRPr>
      </a:lvl1pPr>
      <a:lvl2pPr marL="20574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 b="1" i="1">
          <a:solidFill>
            <a:srgbClr val="99284C"/>
          </a:solidFill>
          <a:latin typeface="Arial" charset="0"/>
          <a:cs typeface="Lucida Sans Unicode" pitchFamily="34" charset="0"/>
        </a:defRPr>
      </a:lvl2pPr>
      <a:lvl3pPr marL="20574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 b="1" i="1">
          <a:solidFill>
            <a:srgbClr val="99284C"/>
          </a:solidFill>
          <a:latin typeface="Arial" charset="0"/>
          <a:cs typeface="Lucida Sans Unicode" pitchFamily="34" charset="0"/>
        </a:defRPr>
      </a:lvl3pPr>
      <a:lvl4pPr marL="20574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 b="1" i="1">
          <a:solidFill>
            <a:srgbClr val="99284C"/>
          </a:solidFill>
          <a:latin typeface="Arial" charset="0"/>
          <a:cs typeface="Lucida Sans Unicode" pitchFamily="34" charset="0"/>
        </a:defRPr>
      </a:lvl4pPr>
      <a:lvl5pPr marL="20574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 b="1" i="1">
          <a:solidFill>
            <a:srgbClr val="99284C"/>
          </a:solidFill>
          <a:latin typeface="Arial" charset="0"/>
          <a:cs typeface="Lucida Sans Unicode" pitchFamily="34" charset="0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 b="1" i="1">
          <a:solidFill>
            <a:srgbClr val="99284C"/>
          </a:solidFill>
          <a:latin typeface="Arial" charset="0"/>
          <a:cs typeface="Lucida Sans Unicode" pitchFamily="34" charset="0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 b="1" i="1">
          <a:solidFill>
            <a:srgbClr val="99284C"/>
          </a:solidFill>
          <a:latin typeface="Arial" charset="0"/>
          <a:cs typeface="Lucida Sans Unicode" pitchFamily="34" charset="0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 b="1" i="1">
          <a:solidFill>
            <a:srgbClr val="99284C"/>
          </a:solidFill>
          <a:latin typeface="Arial" charset="0"/>
          <a:cs typeface="Lucida Sans Unicode" pitchFamily="34" charset="0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 b="1" i="1">
          <a:solidFill>
            <a:srgbClr val="99284C"/>
          </a:solidFill>
          <a:latin typeface="Arial" charset="0"/>
          <a:cs typeface="Lucida Sans Unicode" pitchFamily="34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500">
          <a:solidFill>
            <a:srgbClr val="333333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333333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333333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333333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333333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333333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333333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olgasergeeff.ru/?attachment_id=689" TargetMode="Externa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olgasergeeff.ru/?attachment_id=695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olgasergeeff.ru/?attachment_id=696" TargetMode="Externa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-285784" y="2143116"/>
            <a:ext cx="8243918" cy="2071701"/>
          </a:xfrm>
        </p:spPr>
        <p:txBody>
          <a:bodyPr/>
          <a:lstStyle/>
          <a:p>
            <a:r>
              <a:rPr lang="ru-RU" sz="3600" kern="1200" cap="all" baseline="0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АНАТОМО-ФИЗИОЛОГИЧЕСКИЕ МЕХАНИЗМЫ РЕЧИ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4"/>
          <p:cNvGraphicFramePr>
            <a:graphicFrameLocks noGrp="1"/>
          </p:cNvGraphicFramePr>
          <p:nvPr>
            <p:ph idx="1"/>
          </p:nvPr>
        </p:nvGraphicFramePr>
        <p:xfrm>
          <a:off x="785786" y="714356"/>
          <a:ext cx="7635875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4"/>
          <p:cNvGraphicFramePr>
            <a:graphicFrameLocks noGrp="1"/>
          </p:cNvGraphicFramePr>
          <p:nvPr>
            <p:ph idx="1"/>
          </p:nvPr>
        </p:nvGraphicFramePr>
        <p:xfrm>
          <a:off x="785786" y="714356"/>
          <a:ext cx="7635875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642918"/>
            <a:ext cx="7807325" cy="1143000"/>
          </a:xfrm>
        </p:spPr>
        <p:txBody>
          <a:bodyPr/>
          <a:lstStyle/>
          <a:p>
            <a:r>
              <a:rPr lang="ru-RU" dirty="0" smtClean="0"/>
              <a:t>Строение и функции периферического отдела речевого аппарата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2400" dirty="0" smtClean="0"/>
              <a:t>Периферический речевой аппарат состоит из трех отделов:</a:t>
            </a:r>
          </a:p>
          <a:p>
            <a:pPr lvl="0" hangingPunct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дыхательного; </a:t>
            </a:r>
            <a:endParaRPr lang="ru-RU" sz="2400" dirty="0" smtClean="0"/>
          </a:p>
          <a:p>
            <a:pPr lvl="0" hangingPunct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голосового (фонаторного); </a:t>
            </a:r>
            <a:endParaRPr lang="ru-RU" sz="2400" dirty="0" smtClean="0"/>
          </a:p>
          <a:p>
            <a:pPr lvl="0" hangingPunct="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 smtClean="0"/>
              <a:t>артикуляционного </a:t>
            </a:r>
            <a:r>
              <a:rPr lang="en-US" sz="2400" dirty="0" smtClean="0"/>
              <a:t>(звукопроизносительного). 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-500098" y="571480"/>
            <a:ext cx="8675688" cy="2087563"/>
          </a:xfrm>
        </p:spPr>
        <p:txBody>
          <a:bodyPr/>
          <a:lstStyle/>
          <a:p>
            <a:pPr algn="l"/>
            <a:r>
              <a:rPr lang="ru-RU" sz="4000" dirty="0"/>
              <a:t>В речевом акте можно рассматривать три связанные друг с другом функции: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3286124"/>
            <a:ext cx="8229600" cy="3057525"/>
          </a:xfrm>
        </p:spPr>
        <p:txBody>
          <a:bodyPr/>
          <a:lstStyle/>
          <a:p>
            <a:pPr marL="609600" indent="-609600">
              <a:buFont typeface="Wingdings" pitchFamily="2" charset="2"/>
              <a:buChar char="v"/>
            </a:pPr>
            <a:r>
              <a:rPr lang="ru-RU" dirty="0"/>
              <a:t>образование воздушной струи;</a:t>
            </a:r>
          </a:p>
          <a:p>
            <a:pPr marL="609600" indent="-609600">
              <a:buFont typeface="Wingdings" pitchFamily="2" charset="2"/>
              <a:buChar char="v"/>
            </a:pPr>
            <a:r>
              <a:rPr lang="ru-RU" dirty="0"/>
              <a:t>голосообразование (фонация);</a:t>
            </a:r>
          </a:p>
          <a:p>
            <a:pPr marL="609600" indent="-609600">
              <a:buFont typeface="Wingdings" pitchFamily="2" charset="2"/>
              <a:buChar char="v"/>
            </a:pPr>
            <a:r>
              <a:rPr lang="ru-RU" dirty="0"/>
              <a:t>образование звуков речи (артикуляция).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Дыхательный отдел</a:t>
            </a:r>
            <a:endParaRPr lang="ru-RU" dirty="0"/>
          </a:p>
        </p:txBody>
      </p:sp>
      <p:pic>
        <p:nvPicPr>
          <p:cNvPr id="4" name="Содержимое 3" descr="http://olgasergeeff.ru/wp-content/uploads/2012/07/76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928802"/>
            <a:ext cx="392909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4857752" y="1785926"/>
            <a:ext cx="350046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2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составляет энергетическую основу речи, обеспечивая речевое дыхание, и включает в себя: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грудную клетку с легкими,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межрёберные мышцы,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мышцы диафрагмы.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kern="1200" cap="all" baseline="0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Виды дыхания</a:t>
            </a:r>
            <a:endParaRPr lang="en-US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746125" y="1938338"/>
          <a:ext cx="7635875" cy="4319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kern="1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Физиологическое дыхание</a:t>
            </a:r>
            <a:endParaRPr lang="en-US" dirty="0"/>
          </a:p>
        </p:txBody>
      </p:sp>
      <p:graphicFrame>
        <p:nvGraphicFramePr>
          <p:cNvPr id="4" name="Diagram 4"/>
          <p:cNvGraphicFramePr>
            <a:graphicFrameLocks noGrp="1"/>
          </p:cNvGraphicFramePr>
          <p:nvPr>
            <p:ph idx="1"/>
          </p:nvPr>
        </p:nvGraphicFramePr>
        <p:xfrm>
          <a:off x="214282" y="1928802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928662" y="642918"/>
            <a:ext cx="7807325" cy="1143000"/>
          </a:xfrm>
        </p:spPr>
        <p:txBody>
          <a:bodyPr/>
          <a:lstStyle/>
          <a:p>
            <a:r>
              <a:rPr lang="ru-RU" sz="3600" kern="1200" cap="all" baseline="0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Речевое дыхание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2071678"/>
            <a:ext cx="735811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hangingPunct="0">
              <a:buAutoNum type="arabicParenR"/>
            </a:pPr>
            <a:r>
              <a:rPr lang="ru-RU" sz="2400" dirty="0" smtClean="0"/>
              <a:t>выдох намного длиннее вдоха (вне речи они примерно одинаковы); </a:t>
            </a:r>
          </a:p>
          <a:p>
            <a:pPr marL="342900" indent="-342900" hangingPunct="0">
              <a:buAutoNum type="arabicParenR"/>
            </a:pPr>
            <a:r>
              <a:rPr lang="ru-RU" sz="2400" dirty="0" smtClean="0"/>
              <a:t> в момент речи число дыхательных движений вдвое меньше, чем при обычном (без речи) дыхании; </a:t>
            </a:r>
          </a:p>
          <a:p>
            <a:pPr hangingPunct="0"/>
            <a:r>
              <a:rPr lang="ru-RU" sz="2400" dirty="0" smtClean="0"/>
              <a:t>3) в момент речи значительно увеличивается объем выдыхаемого и вдыхаемого воздуха (примерно в 3 раза); </a:t>
            </a:r>
          </a:p>
          <a:p>
            <a:pPr hangingPunct="0"/>
            <a:r>
              <a:rPr lang="ru-RU" sz="2400" dirty="0" smtClean="0"/>
              <a:t>4) вдох при речи становится более коротким и более глубоким.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500042"/>
            <a:ext cx="7807325" cy="579422"/>
          </a:xfrm>
        </p:spPr>
        <p:txBody>
          <a:bodyPr/>
          <a:lstStyle/>
          <a:p>
            <a:r>
              <a:rPr lang="ru-RU" sz="1800" dirty="0" err="1" smtClean="0"/>
              <a:t>Голосообразующий</a:t>
            </a:r>
            <a:r>
              <a:rPr lang="ru-RU" sz="1800" dirty="0" smtClean="0"/>
              <a:t> аппарат</a:t>
            </a:r>
            <a:endParaRPr lang="ru-RU" sz="1800" dirty="0"/>
          </a:p>
        </p:txBody>
      </p:sp>
      <p:pic>
        <p:nvPicPr>
          <p:cNvPr id="2050" name="Рисунок 28" descr="3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642910" y="1000108"/>
            <a:ext cx="4214842" cy="522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214942" y="1571612"/>
            <a:ext cx="235745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Голосообразующий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аппарат: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1—гортань,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– глотка,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– носоглотка,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 – полость рта,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 – полость носа и придаточные пазухи.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I,  II, III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-- позиции голосовых складок при нормальном голосе, при молчании, при шепоте.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libsib.ru/images/stories/Psihologiya/12/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357298"/>
            <a:ext cx="5978648" cy="226695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14546" y="4286256"/>
            <a:ext cx="4500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Рис. 11. Уклад голосовых складок: А - при дыхании; Б - при фонации; В - при шепоте.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/>
          </p:cNvSpPr>
          <p:nvPr/>
        </p:nvSpPr>
        <p:spPr bwMode="auto">
          <a:xfrm>
            <a:off x="746125" y="1938338"/>
            <a:ext cx="7635875" cy="431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578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29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642918"/>
            <a:ext cx="742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/>
              <a:t>Речь</a:t>
            </a:r>
            <a:r>
              <a:rPr lang="ru-RU" i="1" dirty="0" smtClean="0"/>
              <a:t> – это особая и наиболее совершенная форма общения, присущая только человеку.</a:t>
            </a:r>
            <a:r>
              <a:rPr lang="ru-RU" dirty="0" smtClean="0"/>
              <a:t> В процессе речевого общения (коммуникаций) люди обмениваются мыслями и воздействуют друг на друга. </a:t>
            </a:r>
            <a:endParaRPr lang="ru-RU" dirty="0"/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785786" y="1928802"/>
            <a:ext cx="72866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Язык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это система фонетических, лексических и грамматических средств общения. Говорящий отбирает необходимые для выражения мысли слова, связывает их по правилам грамматики языка и произносит путем артикуляции речевых органов.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928662" y="3286124"/>
            <a:ext cx="721523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того чтобы речь человека была членораздельной и понятной, движения речевых органов должны быть закономерными и точными.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Вместе с тем эти движения должны быть автоматическими, то есть такими, которые осуществлялись бы без специальных усилий. Так и происходит на самом деле. Обычно говорящий следит только за течением мысли, не задумываясь над тем, какое положение должен занять его язык во рту, когда надо вдохнуть и так далее. Это происходит в результате действия механизма произнесения речи. Для понимания действия механизма произнесения речи необходимо хорошо знать строение речевого аппарата.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/>
          </p:cNvSpPr>
          <p:nvPr>
            <p:ph type="title"/>
          </p:nvPr>
        </p:nvSpPr>
        <p:spPr>
          <a:xfrm>
            <a:off x="-285784" y="500042"/>
            <a:ext cx="7807325" cy="1143000"/>
          </a:xfrm>
        </p:spPr>
        <p:txBody>
          <a:bodyPr/>
          <a:lstStyle/>
          <a:p>
            <a:r>
              <a:rPr lang="ru-RU" sz="3600" kern="1200" cap="all" baseline="0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Артикуляционный отдел</a:t>
            </a:r>
            <a:endParaRPr lang="en-US" dirty="0"/>
          </a:p>
        </p:txBody>
      </p:sp>
      <p:pic>
        <p:nvPicPr>
          <p:cNvPr id="6" name="Рисунок 5" descr="http://olgasergeeff.ru/wp-content/uploads/2012/07/103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1714488"/>
            <a:ext cx="521497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147050" cy="922337"/>
          </a:xfrm>
        </p:spPr>
        <p:txBody>
          <a:bodyPr/>
          <a:lstStyle/>
          <a:p>
            <a:r>
              <a:rPr lang="ru-RU" sz="3200" b="1"/>
              <a:t>Артикуляция согласных</a:t>
            </a:r>
            <a:r>
              <a:rPr lang="ru-RU"/>
              <a:t> 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428736"/>
            <a:ext cx="7635875" cy="43195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/>
              <a:t>Отличительной особенностью артикуляции согласных является то, что при их образовании на пути выдыхаемой струи воздуха в надставной трубе возникают различного рода препятствия. Преодолевая эти препятствия, воздушная струя производит шумы, которые и определяют акустические особенности большинства согласных. Характер звучания отдельных согласных зависит от способа образования шума и места его возникновения.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/>
              <a:t>Классификация согласных</a:t>
            </a:r>
            <a:r>
              <a:rPr lang="ru-RU"/>
              <a:t>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/>
              <a:t>В основе классификации согласных лежат следующие признаки: </a:t>
            </a:r>
          </a:p>
          <a:p>
            <a:r>
              <a:rPr lang="ru-RU" dirty="0"/>
              <a:t>1) участие шума и голоса; </a:t>
            </a:r>
          </a:p>
          <a:p>
            <a:r>
              <a:rPr lang="ru-RU" dirty="0"/>
              <a:t>2) способ артикуляции; </a:t>
            </a:r>
          </a:p>
          <a:p>
            <a:r>
              <a:rPr lang="ru-RU" dirty="0"/>
              <a:t>3) место артикуляции; </a:t>
            </a:r>
          </a:p>
          <a:p>
            <a:r>
              <a:rPr lang="ru-RU" dirty="0"/>
              <a:t>4) отсутствие или наличие </a:t>
            </a:r>
            <a:r>
              <a:rPr lang="ru-RU" dirty="0" smtClean="0"/>
              <a:t>палатализации</a:t>
            </a:r>
            <a:r>
              <a:rPr lang="ru-RU" dirty="0"/>
              <a:t>, иначе говоря — твердость или мягкость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3974" y="0"/>
            <a:ext cx="49915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1504" y="0"/>
            <a:ext cx="4472496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Рисунок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1142" y="3214686"/>
            <a:ext cx="4662858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76250"/>
            <a:ext cx="8713787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/>
              <a:t>Артикуляция гласных</a:t>
            </a:r>
            <a:r>
              <a:rPr lang="ru-RU"/>
              <a:t> 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2910" y="1643050"/>
            <a:ext cx="4038600" cy="32686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800" dirty="0"/>
              <a:t>Общим для всех гласных звуков признаком, отличающим их артикуляцию от артикуляции всех согласных звуков, является отсутствие препятствий на пути выдыхаемого воздуха. Возникший в гортани звук в надставной трубе усиливается и воспри­нимается в виде чистого голоса без примеси шумов. 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4876" y="1643050"/>
            <a:ext cx="3741737" cy="4319587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Tx/>
              <a:buNone/>
            </a:pPr>
            <a:r>
              <a:rPr lang="ru-RU" sz="2000" b="1" dirty="0"/>
              <a:t>Артикуляционная классификация гласных</a:t>
            </a:r>
            <a:r>
              <a:rPr lang="ru-RU" sz="2000" dirty="0"/>
              <a:t> строится с учетом: </a:t>
            </a:r>
          </a:p>
          <a:p>
            <a:pPr marL="457200" indent="-457200">
              <a:lnSpc>
                <a:spcPct val="90000"/>
              </a:lnSpc>
              <a:buFontTx/>
              <a:buAutoNum type="arabicParenR"/>
            </a:pPr>
            <a:r>
              <a:rPr lang="ru-RU" sz="1800" dirty="0"/>
              <a:t>участия или неучастия губ; </a:t>
            </a:r>
          </a:p>
          <a:p>
            <a:pPr marL="457200" indent="-457200">
              <a:lnSpc>
                <a:spcPct val="90000"/>
              </a:lnSpc>
              <a:buFontTx/>
              <a:buAutoNum type="arabicParenR"/>
            </a:pPr>
            <a:r>
              <a:rPr lang="ru-RU" sz="1800" dirty="0"/>
              <a:t>степени подъема языка и </a:t>
            </a:r>
          </a:p>
          <a:p>
            <a:pPr marL="457200" indent="-457200">
              <a:lnSpc>
                <a:spcPct val="90000"/>
              </a:lnSpc>
              <a:buFontTx/>
              <a:buAutoNum type="arabicParenR"/>
            </a:pPr>
            <a:r>
              <a:rPr lang="ru-RU" sz="1800" dirty="0"/>
              <a:t>места подъема языка. признаками</a:t>
            </a:r>
          </a:p>
        </p:txBody>
      </p:sp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4437063"/>
            <a:ext cx="6913563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4348" y="1142984"/>
            <a:ext cx="764386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3600" b="1" dirty="0" smtClean="0"/>
              <a:t>Речевой аппарат человека  состоит  из </a:t>
            </a:r>
          </a:p>
          <a:p>
            <a:pPr algn="ctr">
              <a:lnSpc>
                <a:spcPct val="200000"/>
              </a:lnSpc>
            </a:pPr>
            <a:r>
              <a:rPr lang="ru-RU" sz="3600" b="1" i="1" dirty="0" smtClean="0">
                <a:solidFill>
                  <a:srgbClr val="C00000"/>
                </a:solidFill>
              </a:rPr>
              <a:t>центрального</a:t>
            </a:r>
            <a:r>
              <a:rPr lang="ru-RU" sz="3600" b="1" dirty="0" smtClean="0"/>
              <a:t> отдела и </a:t>
            </a:r>
            <a:r>
              <a:rPr lang="ru-RU" sz="3600" b="1" i="1" dirty="0" smtClean="0">
                <a:solidFill>
                  <a:srgbClr val="C00000"/>
                </a:solidFill>
              </a:rPr>
              <a:t>периферического.</a:t>
            </a:r>
            <a:endParaRPr lang="ru-RU" sz="3600" i="1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kern="1200" cap="all" baseline="0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Центральный</a:t>
            </a:r>
            <a:r>
              <a:rPr lang="ru-RU" sz="3600" kern="1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800" kern="1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(регулирующий)</a:t>
            </a:r>
            <a:endParaRPr lang="en-US" sz="1800" dirty="0"/>
          </a:p>
        </p:txBody>
      </p:sp>
      <p:graphicFrame>
        <p:nvGraphicFramePr>
          <p:cNvPr id="4" name="Diagram 4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kern="1200" cap="all" baseline="0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периферический</a:t>
            </a:r>
            <a:r>
              <a:rPr lang="ru-RU" sz="3600" kern="1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800" kern="1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(исполнительный)</a:t>
            </a:r>
            <a:endParaRPr lang="en-US" sz="1800" dirty="0"/>
          </a:p>
        </p:txBody>
      </p:sp>
      <p:graphicFrame>
        <p:nvGraphicFramePr>
          <p:cNvPr id="4" name="Diagram 4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/>
          </p:cNvSpPr>
          <p:nvPr>
            <p:ph type="title"/>
          </p:nvPr>
        </p:nvSpPr>
        <p:spPr>
          <a:xfrm>
            <a:off x="-857288" y="428604"/>
            <a:ext cx="4643470" cy="1143000"/>
          </a:xfrm>
        </p:spPr>
        <p:txBody>
          <a:bodyPr/>
          <a:lstStyle/>
          <a:p>
            <a:r>
              <a:rPr lang="ru-RU" sz="2000" kern="1200" cap="all" baseline="0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Речевой аппарат</a:t>
            </a:r>
            <a:endParaRPr lang="en-US" sz="2000" dirty="0"/>
          </a:p>
        </p:txBody>
      </p:sp>
      <p:sp>
        <p:nvSpPr>
          <p:cNvPr id="21" name="Rectangle 3"/>
          <p:cNvSpPr>
            <a:spLocks noGrp="1"/>
          </p:cNvSpPr>
          <p:nvPr>
            <p:ph type="body" idx="1"/>
          </p:nvPr>
        </p:nvSpPr>
        <p:spPr>
          <a:xfrm>
            <a:off x="857224" y="1285860"/>
            <a:ext cx="3968751" cy="4857784"/>
          </a:xfrm>
        </p:spPr>
        <p:txBody>
          <a:bodyPr/>
          <a:lstStyle/>
          <a:p>
            <a:r>
              <a:rPr lang="ru-RU" sz="1600" b="1" dirty="0" smtClean="0"/>
              <a:t>Строение речевого аппарата: </a:t>
            </a:r>
          </a:p>
          <a:p>
            <a:r>
              <a:rPr lang="ru-RU" sz="1600" b="1" dirty="0" smtClean="0"/>
              <a:t>1- головной мозг; </a:t>
            </a:r>
          </a:p>
          <a:p>
            <a:r>
              <a:rPr lang="ru-RU" sz="1600" b="1" dirty="0" smtClean="0"/>
              <a:t>2 - носовая полость; </a:t>
            </a:r>
          </a:p>
          <a:p>
            <a:r>
              <a:rPr lang="ru-RU" sz="1600" b="1" dirty="0" smtClean="0"/>
              <a:t>3 - твердое нёбо; </a:t>
            </a:r>
          </a:p>
          <a:p>
            <a:r>
              <a:rPr lang="ru-RU" sz="1600" b="1" dirty="0" smtClean="0"/>
              <a:t>4 - ротовая полость; </a:t>
            </a:r>
          </a:p>
          <a:p>
            <a:r>
              <a:rPr lang="ru-RU" sz="1600" b="1" dirty="0" smtClean="0"/>
              <a:t>5 - губы; </a:t>
            </a:r>
          </a:p>
          <a:p>
            <a:r>
              <a:rPr lang="ru-RU" sz="1600" b="1" dirty="0" smtClean="0"/>
              <a:t>6 - резцы; </a:t>
            </a:r>
          </a:p>
          <a:p>
            <a:r>
              <a:rPr lang="ru-RU" sz="1600" b="1" dirty="0" smtClean="0"/>
              <a:t>7 - кончик языка; </a:t>
            </a:r>
          </a:p>
          <a:p>
            <a:r>
              <a:rPr lang="ru-RU" sz="1600" b="1" dirty="0" smtClean="0"/>
              <a:t>8 - спинка языка; </a:t>
            </a:r>
          </a:p>
          <a:p>
            <a:r>
              <a:rPr lang="ru-RU" sz="1600" b="1" dirty="0" smtClean="0"/>
              <a:t>9 - корень языка; </a:t>
            </a:r>
          </a:p>
          <a:p>
            <a:r>
              <a:rPr lang="ru-RU" sz="1600" b="1" dirty="0" smtClean="0"/>
              <a:t>10 - надгортанник; </a:t>
            </a:r>
          </a:p>
          <a:p>
            <a:r>
              <a:rPr lang="ru-RU" sz="1600" b="1" dirty="0" smtClean="0"/>
              <a:t>11 - глотка; </a:t>
            </a:r>
          </a:p>
          <a:p>
            <a:r>
              <a:rPr lang="ru-RU" sz="1600" b="1" dirty="0" smtClean="0"/>
              <a:t>12 - гортань;</a:t>
            </a:r>
          </a:p>
          <a:p>
            <a:r>
              <a:rPr lang="ru-RU" sz="1600" b="1" dirty="0" smtClean="0"/>
              <a:t>13 - трахея; </a:t>
            </a:r>
          </a:p>
          <a:p>
            <a:r>
              <a:rPr lang="ru-RU" sz="1600" b="1" dirty="0" smtClean="0"/>
              <a:t>14 - правый бронх; </a:t>
            </a:r>
          </a:p>
          <a:p>
            <a:r>
              <a:rPr lang="ru-RU" sz="1600" b="1" dirty="0" smtClean="0"/>
              <a:t>15 - правое легкое; </a:t>
            </a:r>
          </a:p>
          <a:p>
            <a:r>
              <a:rPr lang="ru-RU" sz="1600" b="1" dirty="0" smtClean="0"/>
              <a:t>16 - диафрагма; </a:t>
            </a:r>
          </a:p>
          <a:p>
            <a:r>
              <a:rPr lang="ru-RU" sz="1600" b="1" dirty="0" smtClean="0"/>
              <a:t>17 - пищевод; </a:t>
            </a:r>
          </a:p>
          <a:p>
            <a:r>
              <a:rPr lang="ru-RU" sz="1600" b="1" dirty="0" smtClean="0"/>
              <a:t>18 - позвоночник; </a:t>
            </a:r>
          </a:p>
          <a:p>
            <a:r>
              <a:rPr lang="ru-RU" sz="1600" b="1" dirty="0" smtClean="0"/>
              <a:t>19 - спинной мозг; </a:t>
            </a:r>
          </a:p>
          <a:p>
            <a:r>
              <a:rPr lang="ru-RU" sz="1600" b="1" dirty="0" smtClean="0"/>
              <a:t>20 – мягкое нёбо.</a:t>
            </a:r>
            <a:endParaRPr lang="ru-RU" sz="1600" dirty="0" smtClean="0"/>
          </a:p>
          <a:p>
            <a:r>
              <a:rPr lang="ru-RU" sz="3200" dirty="0" smtClean="0"/>
              <a:t/>
            </a:r>
            <a:br>
              <a:rPr lang="ru-RU" sz="3200" dirty="0" smtClean="0"/>
            </a:br>
            <a:endParaRPr lang="en-US" dirty="0"/>
          </a:p>
        </p:txBody>
      </p:sp>
      <p:pic>
        <p:nvPicPr>
          <p:cNvPr id="64514" name="Picture 2" descr="http://libsib.ru/images/stories/Psihologiya/12/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571480"/>
            <a:ext cx="3448050" cy="572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642918"/>
            <a:ext cx="7807325" cy="1143000"/>
          </a:xfrm>
        </p:spPr>
        <p:txBody>
          <a:bodyPr/>
          <a:lstStyle/>
          <a:p>
            <a:r>
              <a:rPr lang="ru-RU" dirty="0" smtClean="0"/>
              <a:t>Строение и функции центрального отдела речевого аппарата</a:t>
            </a:r>
            <a:endParaRPr lang="ru-RU" dirty="0"/>
          </a:p>
        </p:txBody>
      </p:sp>
      <p:pic>
        <p:nvPicPr>
          <p:cNvPr id="4" name="Содержимое 3" descr="http://psychotypology.vg-saveliev.ru/attachments/Image/opukholi_gipofiza_3.jpg?137630186812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06562" y="2064544"/>
            <a:ext cx="57150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olgasergeeff.ru/wp-content/uploads/2012/07/93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857364"/>
            <a:ext cx="521497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928670"/>
          <a:ext cx="7786742" cy="3929090"/>
        </p:xfrm>
        <a:graphic>
          <a:graphicData uri="http://schemas.openxmlformats.org/drawingml/2006/table">
            <a:tbl>
              <a:tblPr/>
              <a:tblGrid>
                <a:gridCol w="3663225"/>
                <a:gridCol w="4123517"/>
              </a:tblGrid>
              <a:tr h="3828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Левое полушарие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Правое полушарие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2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1.Понимание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смысла слов.</a:t>
                      </a:r>
                      <a:b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2.Понимание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смысла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музыкальных</a:t>
                      </a:r>
                      <a:r>
                        <a:rPr lang="ru-RU" sz="1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произведений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b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3. Понимание общего содержания картин.</a:t>
                      </a:r>
                      <a:b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4. Классификация видимых объектов, объединение их в категории.</a:t>
                      </a:r>
                      <a:b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5. Произвольное запоминание.</a:t>
                      </a:r>
                      <a:b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6. Формирование понятий о времени, пространстве, причинности.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1. Восприятие голоса, интонаций, мелодии речи.</a:t>
                      </a:r>
                      <a:b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2. Восприятие мелодии.</a:t>
                      </a:r>
                      <a:b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3. Восприятие деталей картин без понимания общего содержания.</a:t>
                      </a:r>
                      <a:b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4. Изолированное восприятие объектов.</a:t>
                      </a:r>
                      <a:b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5. Непроизвольное запоминание.</a:t>
                      </a:r>
                      <a:b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6. Восприятие пространственных отношений предметов.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Lucida Sans Unicode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Оформление по умолчанию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Lucida Sans Unicode" pitchFamily="34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F5EF949-C7F2-468C-8C07-FCD819F733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0</TotalTime>
  <Words>1056</Words>
  <Application>Microsoft Office PowerPoint</Application>
  <PresentationFormat>Экран (4:3)</PresentationFormat>
  <Paragraphs>143</Paragraphs>
  <Slides>25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Тема1</vt:lpstr>
      <vt:lpstr>1_Оформление по умолчанию</vt:lpstr>
      <vt:lpstr>АНАТОМО-ФИЗИОЛОГИЧЕСКИЕ МЕХАНИЗМЫ РЕЧИ</vt:lpstr>
      <vt:lpstr>Слайд 2</vt:lpstr>
      <vt:lpstr>Слайд 3</vt:lpstr>
      <vt:lpstr>Центральный (регулирующий)</vt:lpstr>
      <vt:lpstr>периферический (исполнительный)</vt:lpstr>
      <vt:lpstr>Речевой аппарат</vt:lpstr>
      <vt:lpstr>Строение и функции центрального отдела речевого аппарата</vt:lpstr>
      <vt:lpstr>Слайд 8</vt:lpstr>
      <vt:lpstr>Слайд 9</vt:lpstr>
      <vt:lpstr>Слайд 10</vt:lpstr>
      <vt:lpstr>Слайд 11</vt:lpstr>
      <vt:lpstr>Строение и функции периферического отдела речевого аппарата</vt:lpstr>
      <vt:lpstr>В речевом акте можно рассматривать три связанные друг с другом функции: </vt:lpstr>
      <vt:lpstr>Дыхательный отдел</vt:lpstr>
      <vt:lpstr>Виды дыхания</vt:lpstr>
      <vt:lpstr>Физиологическое дыхание</vt:lpstr>
      <vt:lpstr>Речевое дыхание</vt:lpstr>
      <vt:lpstr>Голосообразующий аппарат</vt:lpstr>
      <vt:lpstr>Слайд 19</vt:lpstr>
      <vt:lpstr>Артикуляционный отдел</vt:lpstr>
      <vt:lpstr>Артикуляция согласных </vt:lpstr>
      <vt:lpstr>Классификация согласных </vt:lpstr>
      <vt:lpstr>Слайд 23</vt:lpstr>
      <vt:lpstr>Слайд 24</vt:lpstr>
      <vt:lpstr>Артикуляция гласных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2014-01-12T03:57:42Z</dcterms:created>
  <dcterms:modified xsi:type="dcterms:W3CDTF">2014-01-14T04:32:34Z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TC100851999990</vt:lpwstr>
  </property>
</Properties>
</file>