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26AFC2-289B-427B-B8AF-C3A1510721EB}" type="datetimeFigureOut">
              <a:rPr lang="ru-RU" smtClean="0"/>
              <a:pPr/>
              <a:t>13.02.16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7AFC5F-4367-4812-B628-3001016F4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/>
              <a:t> </a:t>
            </a:r>
            <a:r>
              <a:rPr lang="ru-RU" dirty="0" smtClean="0"/>
              <a:t>призма</a:t>
            </a:r>
            <a:br>
              <a:rPr lang="ru-RU" dirty="0" smtClean="0"/>
            </a:br>
            <a:r>
              <a:rPr lang="ru-RU" dirty="0" smtClean="0"/>
              <a:t>                               </a:t>
            </a:r>
            <a:r>
              <a:rPr lang="ru-RU" sz="1600" dirty="0" smtClean="0"/>
              <a:t>Учитель математики: </a:t>
            </a:r>
            <a:r>
              <a:rPr lang="ru-RU" sz="1800" dirty="0" smtClean="0"/>
              <a:t>Обыскалова Г.В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Решаем 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 №6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6072230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7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pic-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7"/>
            <a:ext cx="385765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428736"/>
            <a:ext cx="4186238" cy="469742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 сосуд, имеющий форму правильной треугольной призмы, налили воду. Уровень воды достигает 18  см. На какой высоте будет находиться уровень воды, если ее перелить в другой такой же сосуд, у которого сторона основания в 3 раза больше, чем у первого? Ответ выразите в сантиметрах.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630280100b3a1c947450f4b01ea81bc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407196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3571900" cy="447200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Через среднюю линию основания треугольной призмы, площадь боковой поверхности которой равна 26, проведена плоскость, параллельная боковому ребру. Найдите площадь боковой поверхности отсеченной треугольной призмы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630280100b3a1c947450f4b01ea81bc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6248" y="1600200"/>
            <a:ext cx="4071966" cy="440056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Через среднюю линию основания треугольной призмы проведена плоскость, параллельная боковому ребру. Объем отсеченной треугольной призмы равен 19,5. Найдите объем исходной призмы.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№3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d208102cf7eb1a42bdbb4620fb536be6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600200"/>
            <a:ext cx="3857652" cy="432913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Найдите объем призмы, в основаниях которой лежат правильные шестиугольники со сторонами 8, а боковые ребра равны   и наклонены к плоскости основания под углом 30°.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 №3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гр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88"/>
            <a:ext cx="778668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№4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р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414340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600201"/>
            <a:ext cx="4043362" cy="4257692"/>
          </a:xfrm>
        </p:spPr>
        <p:txBody>
          <a:bodyPr>
            <a:normAutofit/>
          </a:bodyPr>
          <a:lstStyle/>
          <a:p>
            <a:r>
              <a:rPr lang="ru-RU" b="1" dirty="0"/>
              <a:t>В треугольной призме две боковые грани перпендикулярны. Их общее ребро равно 16 и отстоит от других боковых ребер на 9 и 12. Найдите площадь боковой поверхности этой призмы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 №4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нг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50085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cv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429024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Площадь поверхности правильной треугольной призмы равна 19. Какой будет площадь поверхности призмы, если все ее ребра увеличить в семь раз?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№6</a:t>
            </a:r>
            <a:endParaRPr lang="ru-RU" dirty="0"/>
          </a:p>
        </p:txBody>
      </p:sp>
      <p:pic>
        <p:nvPicPr>
          <p:cNvPr id="5" name="Содержимое 4" descr="pic-1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3429024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95766" cy="43291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сосуд, имеющий форму правильной треугольной призмы, налили 1300 см  воды и погрузили в воду деталь. При этом уровень воды поднялся с отметки 25 см до отметки 28 см. Найдите объем детали. Ответ выразите в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190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призма                                Учитель математики: Обыскалова Г.В</vt:lpstr>
      <vt:lpstr>Задача №1</vt:lpstr>
      <vt:lpstr>Задача №2</vt:lpstr>
      <vt:lpstr>Задача №3</vt:lpstr>
      <vt:lpstr>Решение задачи №3</vt:lpstr>
      <vt:lpstr>Задача №4</vt:lpstr>
      <vt:lpstr>Решение задачи №4</vt:lpstr>
      <vt:lpstr>Задача №5</vt:lpstr>
      <vt:lpstr>Задача №6</vt:lpstr>
      <vt:lpstr>Решение задачи №6</vt:lpstr>
      <vt:lpstr>Задача №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Наклонная призма</dc:title>
  <dc:creator>Admin</dc:creator>
  <cp:lastModifiedBy>Buk</cp:lastModifiedBy>
  <cp:revision>7</cp:revision>
  <dcterms:created xsi:type="dcterms:W3CDTF">2015-03-02T18:24:44Z</dcterms:created>
  <dcterms:modified xsi:type="dcterms:W3CDTF">2016-02-13T10:50:51Z</dcterms:modified>
</cp:coreProperties>
</file>