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EDA61F-8677-40FB-B09F-1C915231EB21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D4EF16-1C72-4B0B-83BF-C9594DA75B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 по теме: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«Средняя линия треугольника.</a:t>
            </a:r>
          </a:p>
          <a:p>
            <a:r>
              <a:rPr lang="ru-RU" dirty="0" smtClean="0"/>
              <a:t>Пропорциональные отрезки в прямоугольном треугольнике.»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970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54" y="2295524"/>
            <a:ext cx="7622375" cy="3365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94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1549686"/>
            <a:ext cx="4464496" cy="425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3387"/>
            <a:ext cx="48245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5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254" y="1556792"/>
            <a:ext cx="4072410" cy="388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28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62174"/>
            <a:ext cx="7583037" cy="429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49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97" y="2581274"/>
            <a:ext cx="7166018" cy="329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41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58" y="2562224"/>
            <a:ext cx="7450850" cy="354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59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9" y="2600324"/>
            <a:ext cx="7108927" cy="329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04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92" y="1768691"/>
            <a:ext cx="7935840" cy="338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833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16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Решение задач по теме: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</dc:title>
  <dc:creator>Владимир</dc:creator>
  <cp:lastModifiedBy>Владимир</cp:lastModifiedBy>
  <cp:revision>2</cp:revision>
  <dcterms:created xsi:type="dcterms:W3CDTF">2013-02-04T16:23:22Z</dcterms:created>
  <dcterms:modified xsi:type="dcterms:W3CDTF">2013-02-04T16:40:14Z</dcterms:modified>
</cp:coreProperties>
</file>