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5" r:id="rId10"/>
    <p:sldId id="266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D4914B-430F-461A-A6C5-5DA07359B17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E68D059-4913-4C3C-AB55-301851F10BC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 по теме: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«Подобие треугольников.»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5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0897" y="2719693"/>
            <a:ext cx="7370144" cy="336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4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1779" y="2795807"/>
            <a:ext cx="6188379" cy="320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9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5647" y="2783121"/>
            <a:ext cx="6480644" cy="323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4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137" y="2674938"/>
            <a:ext cx="6103663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2333" y="2783121"/>
            <a:ext cx="6887272" cy="323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5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200" y="3068550"/>
            <a:ext cx="7179537" cy="26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057144"/>
            <a:ext cx="7408862" cy="268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2812927"/>
            <a:ext cx="7408862" cy="317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2497" y="2909979"/>
            <a:ext cx="5946944" cy="298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</a:t>
            </a:r>
            <a:r>
              <a:rPr lang="ru-RU" dirty="0" err="1" smtClean="0"/>
              <a:t>х,у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922" y="2979750"/>
            <a:ext cx="5680094" cy="28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1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9954" y="2929007"/>
            <a:ext cx="5032029" cy="294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6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1393" y="2935350"/>
            <a:ext cx="6849151" cy="2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2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5261" y="2840207"/>
            <a:ext cx="7141415" cy="312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14</Words>
  <Application>Microsoft Office PowerPoint</Application>
  <PresentationFormat>Экран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Решение задач по теме:</vt:lpstr>
      <vt:lpstr>Презентация PowerPoint</vt:lpstr>
      <vt:lpstr>Презентация PowerPoint</vt:lpstr>
      <vt:lpstr>Презентация PowerPoint</vt:lpstr>
      <vt:lpstr>Найти х,у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Домашняя работа: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теме:</dc:title>
  <dc:creator>1</dc:creator>
  <cp:lastModifiedBy>1</cp:lastModifiedBy>
  <cp:revision>3</cp:revision>
  <dcterms:created xsi:type="dcterms:W3CDTF">2015-01-07T11:58:14Z</dcterms:created>
  <dcterms:modified xsi:type="dcterms:W3CDTF">2015-01-07T12:30:58Z</dcterms:modified>
</cp:coreProperties>
</file>