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2336-5938-42E5-8FEC-6ACA61317F91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DDEE-7DED-4A98-B57F-BF73479DF5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2336-5938-42E5-8FEC-6ACA61317F91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DDEE-7DED-4A98-B57F-BF73479DF5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2336-5938-42E5-8FEC-6ACA61317F91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DDEE-7DED-4A98-B57F-BF73479DF5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2336-5938-42E5-8FEC-6ACA61317F91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DDEE-7DED-4A98-B57F-BF73479DF5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2336-5938-42E5-8FEC-6ACA61317F91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DDEE-7DED-4A98-B57F-BF73479DF5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2336-5938-42E5-8FEC-6ACA61317F91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DDEE-7DED-4A98-B57F-BF73479DF5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2336-5938-42E5-8FEC-6ACA61317F91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DDEE-7DED-4A98-B57F-BF73479DF5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2336-5938-42E5-8FEC-6ACA61317F91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DDEE-7DED-4A98-B57F-BF73479DF5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2336-5938-42E5-8FEC-6ACA61317F91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DDEE-7DED-4A98-B57F-BF73479DF5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2336-5938-42E5-8FEC-6ACA61317F91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DDEE-7DED-4A98-B57F-BF73479DF5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2336-5938-42E5-8FEC-6ACA61317F91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DDEE-7DED-4A98-B57F-BF73479DF5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A2336-5938-42E5-8FEC-6ACA61317F91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0DDEE-7DED-4A98-B57F-BF73479DF5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veta\Documents\шаблоны для презентаций\КРАСОТА (картинки)\_fony_yapfiles.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4108" y="836712"/>
            <a:ext cx="74103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РАСТИТЕЛЬНЫЙ  </a:t>
            </a:r>
          </a:p>
          <a:p>
            <a:pPr algn="ctr"/>
            <a:r>
              <a:rPr lang="ru-RU" sz="6000" b="1" dirty="0" smtClean="0"/>
              <a:t>И</a:t>
            </a:r>
          </a:p>
          <a:p>
            <a:pPr algn="ctr"/>
            <a:r>
              <a:rPr lang="ru-RU" sz="6000" b="1" dirty="0" smtClean="0"/>
              <a:t>ЖИВОТНЫЙ  МИР</a:t>
            </a:r>
            <a:br>
              <a:rPr lang="ru-RU" sz="6000" b="1" dirty="0" smtClean="0"/>
            </a:br>
            <a:r>
              <a:rPr lang="ru-RU" sz="6000" b="1" dirty="0" smtClean="0"/>
              <a:t>РОССИИ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Sveta\Documents\шаблоны для презентаций\КРАСОТА (картинки)\_fony_yapfiles.r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476672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ЗАДАЧИ:</a:t>
            </a:r>
          </a:p>
          <a:p>
            <a:endParaRPr lang="ru-RU" sz="3600" b="1" dirty="0"/>
          </a:p>
          <a:p>
            <a:pPr marL="742950" indent="-742950">
              <a:buAutoNum type="arabicPeriod"/>
            </a:pPr>
            <a:r>
              <a:rPr lang="ru-RU" sz="3600" b="1" dirty="0" smtClean="0"/>
              <a:t>Познакомиться с представителями</a:t>
            </a:r>
          </a:p>
          <a:p>
            <a:pPr marL="742950" indent="-742950"/>
            <a:r>
              <a:rPr lang="ru-RU" sz="3600" b="1" dirty="0"/>
              <a:t>ж</a:t>
            </a:r>
            <a:r>
              <a:rPr lang="ru-RU" sz="3600" b="1" dirty="0" smtClean="0"/>
              <a:t>ивотного и растительного мира РФ;</a:t>
            </a:r>
          </a:p>
          <a:p>
            <a:pPr marL="742950" indent="-742950">
              <a:buAutoNum type="arabicPeriod" startAt="2"/>
            </a:pPr>
            <a:r>
              <a:rPr lang="ru-RU" sz="3600" b="1" dirty="0" smtClean="0"/>
              <a:t>Продолжить работу с</a:t>
            </a:r>
          </a:p>
          <a:p>
            <a:pPr marL="742950" indent="-742950"/>
            <a:r>
              <a:rPr lang="ru-RU" sz="3600" b="1" dirty="0" smtClean="0"/>
              <a:t> тематическими  картами.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Sveta\Documents\шаблоны для презентаций\КРАСОТА (картинки)\_fony_yapfiles.r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835696" y="1124744"/>
            <a:ext cx="597666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БИОМАССА  ЗЕМЛИ</a:t>
            </a:r>
            <a:endParaRPr lang="ru-RU" sz="4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3645024"/>
            <a:ext cx="2736304" cy="1490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Растения</a:t>
            </a:r>
          </a:p>
          <a:p>
            <a:pPr algn="ctr"/>
            <a:r>
              <a:rPr lang="ru-RU" sz="4000" b="1" dirty="0" smtClean="0"/>
              <a:t>98%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64088" y="3645024"/>
            <a:ext cx="2786608" cy="1418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Животные</a:t>
            </a:r>
          </a:p>
          <a:p>
            <a:pPr algn="ctr"/>
            <a:r>
              <a:rPr lang="ru-RU" sz="4000" b="1" dirty="0" smtClean="0"/>
              <a:t>2%</a:t>
            </a:r>
            <a:endParaRPr lang="ru-RU" sz="4000" b="1" dirty="0"/>
          </a:p>
        </p:txBody>
      </p:sp>
      <p:sp>
        <p:nvSpPr>
          <p:cNvPr id="9" name="Стрелка вниз 8"/>
          <p:cNvSpPr/>
          <p:nvPr/>
        </p:nvSpPr>
        <p:spPr>
          <a:xfrm>
            <a:off x="2771800" y="256490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228184" y="249289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Sveta\Documents\шаблоны для презентаций\КРАСОТА (картинки)\_fony_yapfiles.r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87624" y="764704"/>
            <a:ext cx="76194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Какие  причины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повлияли на </a:t>
            </a:r>
          </a:p>
          <a:p>
            <a:pPr algn="ctr"/>
            <a:r>
              <a:rPr lang="ru-RU" sz="4000" b="1" dirty="0">
                <a:solidFill>
                  <a:srgbClr val="FF0000"/>
                </a:solidFill>
              </a:rPr>
              <a:t>р</a:t>
            </a:r>
            <a:r>
              <a:rPr lang="ru-RU" sz="4000" b="1" dirty="0" smtClean="0">
                <a:solidFill>
                  <a:srgbClr val="FF0000"/>
                </a:solidFill>
              </a:rPr>
              <a:t>азмещение растительности</a:t>
            </a:r>
          </a:p>
          <a:p>
            <a:pPr algn="ctr"/>
            <a:r>
              <a:rPr lang="ru-RU" sz="4000" b="1" dirty="0">
                <a:solidFill>
                  <a:srgbClr val="FF0000"/>
                </a:solidFill>
              </a:rPr>
              <a:t>в</a:t>
            </a:r>
            <a:r>
              <a:rPr lang="ru-RU" sz="4000" b="1" dirty="0" smtClean="0">
                <a:solidFill>
                  <a:srgbClr val="FF0000"/>
                </a:solidFill>
              </a:rPr>
              <a:t> России?</a:t>
            </a:r>
            <a:endParaRPr lang="ru-RU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Sveta\Documents\шаблоны для презентаций\КРАСОТА (картинки)\_fony_yapfiles.r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395536" y="692696"/>
            <a:ext cx="4464496" cy="3600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Причины, влияющие на размещение растительности:</a:t>
            </a:r>
            <a:endParaRPr lang="ru-RU" sz="3200" b="1" dirty="0"/>
          </a:p>
        </p:txBody>
      </p:sp>
      <p:sp>
        <p:nvSpPr>
          <p:cNvPr id="6" name="Овал 5"/>
          <p:cNvSpPr/>
          <p:nvPr/>
        </p:nvSpPr>
        <p:spPr>
          <a:xfrm>
            <a:off x="5652120" y="260648"/>
            <a:ext cx="2664296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Климат</a:t>
            </a:r>
            <a:endParaRPr lang="ru-RU" sz="2800" b="1" dirty="0"/>
          </a:p>
        </p:txBody>
      </p:sp>
      <p:sp>
        <p:nvSpPr>
          <p:cNvPr id="7" name="Овал 6"/>
          <p:cNvSpPr/>
          <p:nvPr/>
        </p:nvSpPr>
        <p:spPr>
          <a:xfrm>
            <a:off x="6228184" y="1772816"/>
            <a:ext cx="252028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Рельеф</a:t>
            </a:r>
            <a:endParaRPr lang="ru-RU" sz="2800" b="1" dirty="0"/>
          </a:p>
        </p:txBody>
      </p:sp>
      <p:sp>
        <p:nvSpPr>
          <p:cNvPr id="8" name="Овал 7"/>
          <p:cNvSpPr/>
          <p:nvPr/>
        </p:nvSpPr>
        <p:spPr>
          <a:xfrm>
            <a:off x="6228184" y="3501008"/>
            <a:ext cx="259228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Деятель-ность</a:t>
            </a:r>
            <a:r>
              <a:rPr lang="ru-RU" sz="2800" b="1" dirty="0" smtClean="0"/>
              <a:t> человека</a:t>
            </a:r>
          </a:p>
        </p:txBody>
      </p:sp>
      <p:sp>
        <p:nvSpPr>
          <p:cNvPr id="9" name="Овал 8"/>
          <p:cNvSpPr/>
          <p:nvPr/>
        </p:nvSpPr>
        <p:spPr>
          <a:xfrm>
            <a:off x="3635896" y="4653136"/>
            <a:ext cx="2952328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Четвертич-ное</a:t>
            </a:r>
            <a:r>
              <a:rPr lang="ru-RU" sz="2800" b="1" dirty="0" smtClean="0"/>
              <a:t> оледенение</a:t>
            </a:r>
            <a:endParaRPr lang="ru-RU" sz="2800" b="1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5076056" y="22048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20924917">
            <a:off x="4556528" y="89318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516226">
            <a:off x="4932040" y="31409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3779868">
            <a:off x="4340483" y="382767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Sveta\Documents\шаблоны для презентаций\КРАСОТА (картинки)\_fony_yapfiles.r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3568" y="548680"/>
            <a:ext cx="81351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ПЗ  (природная  зона) – </a:t>
            </a:r>
            <a:r>
              <a:rPr lang="ru-RU" sz="3200" b="1" dirty="0" smtClean="0"/>
              <a:t>взаимосвязанное</a:t>
            </a:r>
          </a:p>
          <a:p>
            <a:pPr algn="ctr"/>
            <a:r>
              <a:rPr lang="ru-RU" sz="3200" b="1" dirty="0"/>
              <a:t>и</a:t>
            </a:r>
            <a:r>
              <a:rPr lang="ru-RU" sz="3200" b="1" dirty="0" smtClean="0"/>
              <a:t> взаимообусловленное сочетание </a:t>
            </a:r>
          </a:p>
          <a:p>
            <a:pPr algn="ctr"/>
            <a:r>
              <a:rPr lang="ru-RU" sz="3200" b="1" dirty="0"/>
              <a:t>к</a:t>
            </a:r>
            <a:r>
              <a:rPr lang="ru-RU" sz="3200" b="1" dirty="0" smtClean="0"/>
              <a:t>омпонентов природы на определенной</a:t>
            </a:r>
          </a:p>
          <a:p>
            <a:pPr algn="ctr"/>
            <a:r>
              <a:rPr lang="ru-RU" sz="3200" b="1" dirty="0"/>
              <a:t>т</a:t>
            </a:r>
            <a:r>
              <a:rPr lang="ru-RU" sz="3200" b="1" dirty="0" smtClean="0"/>
              <a:t>ерритории.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2852936"/>
            <a:ext cx="71287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/>
              <a:t>Особенности  ПЗ:</a:t>
            </a:r>
          </a:p>
          <a:p>
            <a:r>
              <a:rPr lang="ru-RU" sz="3200" b="1" dirty="0" smtClean="0"/>
              <a:t>1. Характерный внешний вид;</a:t>
            </a:r>
          </a:p>
          <a:p>
            <a:r>
              <a:rPr lang="ru-RU" sz="3200" b="1" dirty="0" smtClean="0"/>
              <a:t>2. Единство компонентов природы;</a:t>
            </a:r>
          </a:p>
          <a:p>
            <a:r>
              <a:rPr lang="ru-RU" sz="3200" b="1" dirty="0" smtClean="0"/>
              <a:t>3. Не имеет четких границ.</a:t>
            </a:r>
            <a:endParaRPr lang="ru-RU" sz="3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Sveta\Documents\шаблоны для презентаций\КРАСОТА (картинки)\_fony_yapfiles.r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87824" y="476672"/>
            <a:ext cx="2676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ПЗ  РОССИИ: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1268760"/>
            <a:ext cx="69336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200" b="1" dirty="0" smtClean="0">
                <a:solidFill>
                  <a:srgbClr val="FFFF00"/>
                </a:solidFill>
              </a:rPr>
              <a:t>Арктические пустыни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solidFill>
                  <a:srgbClr val="FFFF00"/>
                </a:solidFill>
              </a:rPr>
              <a:t>Тундра</a:t>
            </a:r>
          </a:p>
          <a:p>
            <a:pPr marL="514350" indent="-514350">
              <a:buAutoNum type="arabicPeriod"/>
            </a:pPr>
            <a:r>
              <a:rPr lang="ru-RU" sz="3200" b="1" dirty="0" smtClean="0"/>
              <a:t>Лесотундра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solidFill>
                  <a:srgbClr val="FFFF00"/>
                </a:solidFill>
              </a:rPr>
              <a:t>Тайга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solidFill>
                  <a:srgbClr val="FFFF00"/>
                </a:solidFill>
              </a:rPr>
              <a:t>Смешанные леса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solidFill>
                  <a:srgbClr val="FFFF00"/>
                </a:solidFill>
              </a:rPr>
              <a:t>Муссонные леса Дальнего Востока</a:t>
            </a:r>
          </a:p>
          <a:p>
            <a:pPr marL="514350" indent="-514350">
              <a:buAutoNum type="arabicPeriod"/>
            </a:pPr>
            <a:r>
              <a:rPr lang="ru-RU" sz="3200" b="1" dirty="0" smtClean="0"/>
              <a:t>Лесостепи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solidFill>
                  <a:srgbClr val="FFFF00"/>
                </a:solidFill>
              </a:rPr>
              <a:t>Степи</a:t>
            </a:r>
          </a:p>
          <a:p>
            <a:pPr marL="514350" indent="-514350">
              <a:buAutoNum type="arabicPeriod"/>
            </a:pPr>
            <a:r>
              <a:rPr lang="ru-RU" sz="3200" b="1" dirty="0" smtClean="0"/>
              <a:t> Полупустыни и </a:t>
            </a:r>
            <a:r>
              <a:rPr lang="ru-RU" sz="3200" b="1" dirty="0" smtClean="0">
                <a:solidFill>
                  <a:srgbClr val="FFFF00"/>
                </a:solidFill>
              </a:rPr>
              <a:t>пустыни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Sveta\Documents\шаблоны для презентаций\КРАСОТА (картинки)\_fony_yapfiles.r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55576" y="404664"/>
            <a:ext cx="7232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Основные  типы  растительности и </a:t>
            </a:r>
          </a:p>
          <a:p>
            <a:pPr algn="ctr"/>
            <a:r>
              <a:rPr lang="ru-RU" sz="3600" b="1" dirty="0"/>
              <a:t>ж</a:t>
            </a:r>
            <a:r>
              <a:rPr lang="ru-RU" sz="3600" b="1" dirty="0" smtClean="0"/>
              <a:t>ивотного мира России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1556792"/>
            <a:ext cx="7751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На основании </a:t>
            </a:r>
            <a:r>
              <a:rPr lang="ru-RU" sz="2800" dirty="0" smtClean="0">
                <a:solidFill>
                  <a:srgbClr val="FF0000"/>
                </a:solidFill>
              </a:rPr>
              <a:t>П.29 </a:t>
            </a:r>
            <a:r>
              <a:rPr lang="ru-RU" sz="2800" dirty="0" smtClean="0">
                <a:solidFill>
                  <a:srgbClr val="FF0000"/>
                </a:solidFill>
              </a:rPr>
              <a:t>учебника заполните таблицу.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5" y="2204863"/>
          <a:ext cx="8496945" cy="3537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389"/>
                <a:gridCol w="1699389"/>
                <a:gridCol w="1699389"/>
                <a:gridCol w="1699389"/>
                <a:gridCol w="1699389"/>
              </a:tblGrid>
              <a:tr h="208823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Название</a:t>
                      </a:r>
                    </a:p>
                    <a:p>
                      <a:pPr algn="ctr"/>
                      <a:r>
                        <a:rPr lang="ru-RU" sz="2400" dirty="0" smtClean="0"/>
                        <a:t>ПЗ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Представи-тели</a:t>
                      </a:r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растений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Приспо-собления</a:t>
                      </a:r>
                      <a:endParaRPr lang="ru-RU" sz="2400" dirty="0" smtClean="0"/>
                    </a:p>
                    <a:p>
                      <a:pPr algn="ctr"/>
                      <a:r>
                        <a:rPr lang="ru-RU" sz="2400" baseline="0" dirty="0" smtClean="0"/>
                        <a:t>растений к условиям ПЗ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Представи-тели</a:t>
                      </a:r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животных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Приспо-собления</a:t>
                      </a:r>
                      <a:endParaRPr lang="ru-RU" sz="2400" dirty="0" smtClean="0"/>
                    </a:p>
                    <a:p>
                      <a:pPr algn="ctr"/>
                      <a:r>
                        <a:rPr lang="ru-RU" sz="2400" baseline="0" dirty="0" smtClean="0"/>
                        <a:t>растений к условиям ПЗ </a:t>
                      </a:r>
                      <a:endParaRPr lang="ru-RU" sz="24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71173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137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Sveta\Documents\шаблоны для презентаций\КРАСОТА (картинки)\_fony_yapfiles.r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91680" y="1124744"/>
            <a:ext cx="549438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ДОМАШНЕЕ  ЗАДАНИЕ</a:t>
            </a:r>
          </a:p>
          <a:p>
            <a:endParaRPr lang="ru-RU" sz="4000" b="1" dirty="0"/>
          </a:p>
          <a:p>
            <a:r>
              <a:rPr lang="ru-RU" sz="3200" b="1" dirty="0" smtClean="0"/>
              <a:t>П. </a:t>
            </a:r>
            <a:r>
              <a:rPr lang="ru-RU" sz="3200" b="1" dirty="0" smtClean="0"/>
              <a:t>29, </a:t>
            </a:r>
            <a:r>
              <a:rPr lang="ru-RU" sz="3200" b="1" dirty="0" smtClean="0"/>
              <a:t>таблицу, вопросы устно</a:t>
            </a:r>
            <a:endParaRPr lang="ru-RU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150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Sveta</dc:creator>
  <cp:lastModifiedBy>Sveta</cp:lastModifiedBy>
  <cp:revision>14</cp:revision>
  <dcterms:created xsi:type="dcterms:W3CDTF">2016-01-26T16:27:42Z</dcterms:created>
  <dcterms:modified xsi:type="dcterms:W3CDTF">2016-01-26T17:19:11Z</dcterms:modified>
</cp:coreProperties>
</file>