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1" r:id="rId4"/>
    <p:sldId id="282" r:id="rId5"/>
    <p:sldId id="261" r:id="rId6"/>
    <p:sldId id="260" r:id="rId7"/>
    <p:sldId id="259" r:id="rId8"/>
    <p:sldId id="283" r:id="rId9"/>
    <p:sldId id="284" r:id="rId10"/>
    <p:sldId id="285" r:id="rId11"/>
    <p:sldId id="287" r:id="rId12"/>
    <p:sldId id="280" r:id="rId13"/>
    <p:sldId id="28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86A4-3890-4C50-B5F6-E195CF13E82E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8D03E66-0EB8-414B-BBA8-D07ED8E1F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86A4-3890-4C50-B5F6-E195CF13E82E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3E66-0EB8-414B-BBA8-D07ED8E1F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86A4-3890-4C50-B5F6-E195CF13E82E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3E66-0EB8-414B-BBA8-D07ED8E1F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86A4-3890-4C50-B5F6-E195CF13E82E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8D03E66-0EB8-414B-BBA8-D07ED8E1F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86A4-3890-4C50-B5F6-E195CF13E82E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3E66-0EB8-414B-BBA8-D07ED8E1F8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86A4-3890-4C50-B5F6-E195CF13E82E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3E66-0EB8-414B-BBA8-D07ED8E1F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86A4-3890-4C50-B5F6-E195CF13E82E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8D03E66-0EB8-414B-BBA8-D07ED8E1F8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86A4-3890-4C50-B5F6-E195CF13E82E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3E66-0EB8-414B-BBA8-D07ED8E1F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86A4-3890-4C50-B5F6-E195CF13E82E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3E66-0EB8-414B-BBA8-D07ED8E1F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86A4-3890-4C50-B5F6-E195CF13E82E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3E66-0EB8-414B-BBA8-D07ED8E1F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86A4-3890-4C50-B5F6-E195CF13E82E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3E66-0EB8-414B-BBA8-D07ED8E1F8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70F86A4-3890-4C50-B5F6-E195CF13E82E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D03E66-0EB8-414B-BBA8-D07ED8E1F8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РАЗНООБРАЗИЕ  ПРИРОДНЫХ  КОМПЛЕКСОВ  РОССИИ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268760"/>
            <a:ext cx="8458200" cy="2448272"/>
          </a:xfrm>
        </p:spPr>
        <p:txBody>
          <a:bodyPr/>
          <a:lstStyle/>
          <a:p>
            <a:r>
              <a:rPr lang="ru-RU" dirty="0" smtClean="0"/>
              <a:t>География</a:t>
            </a:r>
          </a:p>
          <a:p>
            <a:r>
              <a:rPr lang="ru-RU" dirty="0" smtClean="0"/>
              <a:t> 8 класс</a:t>
            </a:r>
            <a:endParaRPr lang="ru-RU" dirty="0" smtClean="0"/>
          </a:p>
        </p:txBody>
      </p:sp>
      <p:pic>
        <p:nvPicPr>
          <p:cNvPr id="4" name="Рисунок 3" descr="http://cdn2.landscapehdwalls.com/wallpapers/1/wonderful-green-park-5504-1920x10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6400" y="764704"/>
            <a:ext cx="5514032" cy="357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58200" cy="8640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ОСОБЕННОСТИ  ПЗ: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772816"/>
            <a:ext cx="3394720" cy="468052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Не имеет четких границ.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Характерный внешний вид.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Единство компонентов природы</a:t>
            </a:r>
            <a:endParaRPr lang="ru-RU" sz="2800" dirty="0"/>
          </a:p>
        </p:txBody>
      </p:sp>
      <p:pic>
        <p:nvPicPr>
          <p:cNvPr id="7" name="Содержимое 3" descr="0_265dd_fd4dcd2e_X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93292" y="1844824"/>
            <a:ext cx="4838937" cy="345638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47864" y="2492896"/>
            <a:ext cx="2376264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Компоненты ПТК</a:t>
            </a:r>
          </a:p>
          <a:p>
            <a:pPr algn="ctr"/>
            <a:r>
              <a:rPr lang="ru-RU" sz="2800" dirty="0" smtClean="0"/>
              <a:t>моря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476672"/>
            <a:ext cx="381642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Подстилающая</a:t>
            </a:r>
          </a:p>
          <a:p>
            <a:pPr algn="ctr"/>
            <a:r>
              <a:rPr lang="ru-RU" sz="2800" dirty="0" smtClean="0"/>
              <a:t>поверхность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5373216"/>
            <a:ext cx="352839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Растительный</a:t>
            </a:r>
          </a:p>
          <a:p>
            <a:pPr algn="ctr"/>
            <a:r>
              <a:rPr lang="ru-RU" sz="2800" dirty="0" smtClean="0"/>
              <a:t>мир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2780928"/>
            <a:ext cx="1872208" cy="1634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Воды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780928"/>
            <a:ext cx="2016224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Животный</a:t>
            </a:r>
          </a:p>
          <a:p>
            <a:pPr algn="ctr"/>
            <a:r>
              <a:rPr lang="ru-RU" sz="2800" dirty="0" smtClean="0"/>
              <a:t>мир</a:t>
            </a:r>
            <a:endParaRPr lang="ru-RU" sz="28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355976" y="15567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0800000">
            <a:off x="4396509" y="452318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796136" y="32849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2283481" y="326924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План  характеристики  ПТК  моря: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Название моря.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К бассейну какого океана относится.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Площадь по сравнению с другими морями.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Температура воды.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Наибольшая и средняя глубина моря, ее влияние на температуру воды.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Соленость моря.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Реки, впадающие в море.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Биологические ресурсы моря.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Использование моря человеком.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Экологические проблемы моря и пути их решения (ваше мнение по данному вопросу).</a:t>
            </a:r>
          </a:p>
          <a:p>
            <a:pPr marL="514350" indent="-514350">
              <a:buAutoNum type="arabicPeriod"/>
            </a:pP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z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827" b="1382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725144"/>
            <a:ext cx="8511480" cy="1800200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/>
              <a:t>П. 31, характеристика моря письменно.</a:t>
            </a:r>
          </a:p>
          <a:p>
            <a:r>
              <a:rPr lang="ru-RU" sz="2800" u="sng" dirty="0" smtClean="0"/>
              <a:t>Презентации:</a:t>
            </a:r>
            <a:r>
              <a:rPr lang="ru-RU" sz="2800" dirty="0" smtClean="0"/>
              <a:t> 1. Моря С.Л.Океана.</a:t>
            </a:r>
          </a:p>
          <a:p>
            <a:r>
              <a:rPr lang="ru-RU" sz="2800" dirty="0" smtClean="0"/>
              <a:t>                          2. Моря Атлантического океана.</a:t>
            </a:r>
          </a:p>
          <a:p>
            <a:r>
              <a:rPr lang="ru-RU" sz="2800" dirty="0" smtClean="0"/>
              <a:t>                          3. Моря Тихого океана. 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992888" cy="7920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Значение  живых  существ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1268760"/>
            <a:ext cx="4290556" cy="792088"/>
          </a:xfrm>
        </p:spPr>
        <p:txBody>
          <a:bodyPr/>
          <a:lstStyle/>
          <a:p>
            <a:pPr algn="ctr"/>
            <a:r>
              <a:rPr lang="ru-RU" u="sng" dirty="0" smtClean="0"/>
              <a:t>Для людей:</a:t>
            </a:r>
            <a:endParaRPr lang="ru-RU" u="sng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8024" y="1196752"/>
            <a:ext cx="4149242" cy="864096"/>
          </a:xfrm>
        </p:spPr>
        <p:txBody>
          <a:bodyPr/>
          <a:lstStyle/>
          <a:p>
            <a:pPr algn="ctr"/>
            <a:r>
              <a:rPr lang="ru-RU" u="sng" dirty="0" smtClean="0"/>
              <a:t>Для природы:</a:t>
            </a:r>
            <a:endParaRPr lang="ru-RU" u="sng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1444" y="2276872"/>
            <a:ext cx="4290556" cy="4104456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Пища (80%культурных растений – пища для людей);</a:t>
            </a:r>
          </a:p>
          <a:p>
            <a:pPr marL="457200" indent="-457200">
              <a:buAutoNum type="arabicPeriod"/>
            </a:pPr>
            <a:r>
              <a:rPr lang="ru-RU" dirty="0" smtClean="0"/>
              <a:t>Деревья – сырье и стройматериал;</a:t>
            </a:r>
          </a:p>
          <a:p>
            <a:pPr marL="457200" indent="-457200">
              <a:buAutoNum type="arabicPeriod"/>
            </a:pPr>
            <a:r>
              <a:rPr lang="ru-RU" dirty="0" smtClean="0"/>
              <a:t>Луга – это пастбища и сенокосы;</a:t>
            </a:r>
          </a:p>
          <a:p>
            <a:pPr marL="457200" indent="-457200">
              <a:buAutoNum type="arabicPeriod"/>
            </a:pPr>
            <a:r>
              <a:rPr lang="ru-RU" dirty="0" smtClean="0"/>
              <a:t>Лекарственные растения;</a:t>
            </a:r>
          </a:p>
          <a:p>
            <a:pPr marL="457200" indent="-457200">
              <a:buAutoNum type="arabicPeriod"/>
            </a:pPr>
            <a:r>
              <a:rPr lang="ru-RU" dirty="0" smtClean="0"/>
              <a:t>Охотничий и рыбный промысел.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730" y="1988840"/>
            <a:ext cx="4288536" cy="4608512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Микроорганизмы разлагают органические вещества;</a:t>
            </a:r>
          </a:p>
          <a:p>
            <a:pPr marL="457200" indent="-457200">
              <a:buAutoNum type="arabicPeriod"/>
            </a:pPr>
            <a:r>
              <a:rPr lang="ru-RU" dirty="0" smtClean="0"/>
              <a:t>Растения выделяют кислород;</a:t>
            </a:r>
          </a:p>
          <a:p>
            <a:pPr marL="457200" indent="-457200">
              <a:buAutoNum type="arabicPeriod"/>
            </a:pPr>
            <a:r>
              <a:rPr lang="ru-RU" dirty="0" smtClean="0"/>
              <a:t>Растения увлажняют климат;</a:t>
            </a:r>
          </a:p>
          <a:p>
            <a:pPr marL="457200" indent="-457200">
              <a:buAutoNum type="arabicPeriod"/>
            </a:pPr>
            <a:r>
              <a:rPr lang="ru-RU" dirty="0" smtClean="0"/>
              <a:t>Деревья защищают почву от эрозии;</a:t>
            </a:r>
          </a:p>
          <a:p>
            <a:pPr marL="457200" indent="-457200">
              <a:buAutoNum type="arabicPeriod"/>
            </a:pPr>
            <a:r>
              <a:rPr lang="ru-RU" dirty="0" smtClean="0"/>
              <a:t>Организмы, отмирая, образуют горные породы;</a:t>
            </a:r>
          </a:p>
          <a:p>
            <a:pPr marL="457200" indent="-457200">
              <a:buAutoNum type="arabicPeriod"/>
            </a:pPr>
            <a:r>
              <a:rPr lang="ru-RU" dirty="0" smtClean="0"/>
              <a:t>Влияют на плодородие почвы.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 rot="1909427">
            <a:off x="1269042" y="1126388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629920">
            <a:off x="7589305" y="1060347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797152"/>
            <a:ext cx="8151440" cy="150441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ПТК (природно-территориальный комплекс)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взаимосвязанное и взаимообусловленное сочетание компонентов природы на определенной территории.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w6w.net/album/260/w6w20060429013707df75b4dc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4545" b="454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75856" y="2924944"/>
            <a:ext cx="2736304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Компоненты</a:t>
            </a:r>
          </a:p>
          <a:p>
            <a:pPr algn="ctr"/>
            <a:r>
              <a:rPr lang="ru-RU" sz="2800" dirty="0" smtClean="0"/>
              <a:t>ПТК  суши</a:t>
            </a:r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04664"/>
            <a:ext cx="1872208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Климат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332656"/>
            <a:ext cx="2016224" cy="1418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Рельеф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92280" y="404664"/>
            <a:ext cx="1728192" cy="1490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Почвы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869160"/>
            <a:ext cx="216024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Животные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5373216"/>
            <a:ext cx="244827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Растения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04248" y="5013176"/>
            <a:ext cx="2088232" cy="1418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Внутрен-ние</a:t>
            </a:r>
            <a:r>
              <a:rPr lang="ru-RU" sz="2800" dirty="0" smtClean="0"/>
              <a:t> воды</a:t>
            </a:r>
            <a:endParaRPr lang="ru-RU" sz="2800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184482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0800000">
            <a:off x="4499992" y="43651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900243">
            <a:off x="6440408" y="207786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9038340">
            <a:off x="2391233" y="20235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9182869">
            <a:off x="2308401" y="42639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8004046">
            <a:off x="6375227" y="405972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476672"/>
            <a:ext cx="4771256" cy="58479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u="sng" dirty="0" smtClean="0"/>
              <a:t>3. По происхождению:</a:t>
            </a:r>
          </a:p>
          <a:p>
            <a:pPr>
              <a:buNone/>
            </a:pPr>
            <a:endParaRPr lang="ru-RU" u="sng" dirty="0" smtClean="0"/>
          </a:p>
          <a:p>
            <a:pPr marL="514350" indent="-514350">
              <a:buNone/>
            </a:pPr>
            <a:r>
              <a:rPr lang="ru-RU" dirty="0" smtClean="0"/>
              <a:t>*   </a:t>
            </a:r>
            <a:r>
              <a:rPr lang="ru-RU" b="1" dirty="0" smtClean="0"/>
              <a:t>Естественные </a:t>
            </a:r>
            <a:r>
              <a:rPr lang="ru-RU" dirty="0" smtClean="0"/>
              <a:t>– созданные природой (озеро, луг, лес);</a:t>
            </a:r>
          </a:p>
          <a:p>
            <a:pPr marL="514350" indent="-514350">
              <a:buNone/>
            </a:pPr>
            <a:r>
              <a:rPr lang="ru-RU" dirty="0" smtClean="0"/>
              <a:t>*   </a:t>
            </a:r>
            <a:r>
              <a:rPr lang="ru-RU" b="1" dirty="0" smtClean="0"/>
              <a:t>Антропогенные</a:t>
            </a:r>
            <a:r>
              <a:rPr lang="ru-RU" dirty="0" smtClean="0"/>
              <a:t> – созданные человеком или сильно им измененные (карьер, город, огород, сад).</a:t>
            </a:r>
            <a:endParaRPr lang="ru-RU" dirty="0"/>
          </a:p>
        </p:txBody>
      </p:sp>
      <p:pic>
        <p:nvPicPr>
          <p:cNvPr id="5" name="Содержимое 4" descr="68845771_1294319502_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556792"/>
            <a:ext cx="3422712" cy="367240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404664"/>
            <a:ext cx="8280920" cy="1080120"/>
          </a:xfrm>
        </p:spPr>
        <p:txBody>
          <a:bodyPr>
            <a:normAutofit lnSpcReduction="10000"/>
          </a:bodyPr>
          <a:lstStyle/>
          <a:p>
            <a:pPr marL="514350" indent="-514350" algn="ctr">
              <a:buNone/>
            </a:pPr>
            <a:r>
              <a:rPr lang="ru-RU" sz="3200" u="sng" dirty="0" smtClean="0"/>
              <a:t>2. По принадлежности к ГО:</a:t>
            </a:r>
          </a:p>
          <a:p>
            <a:pPr marL="514350" indent="-514350">
              <a:buNone/>
            </a:pPr>
            <a:r>
              <a:rPr lang="ru-RU" u="sng" dirty="0" smtClean="0"/>
              <a:t> </a:t>
            </a:r>
            <a:endParaRPr lang="ru-RU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67545" y="1700808"/>
            <a:ext cx="44644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dirty="0" smtClean="0"/>
              <a:t>*    Атмосфера </a:t>
            </a:r>
            <a:r>
              <a:rPr lang="ru-RU" sz="2400" dirty="0" smtClean="0"/>
              <a:t>(тропосфера);</a:t>
            </a:r>
          </a:p>
          <a:p>
            <a:pPr marL="457200" indent="-457200"/>
            <a:endParaRPr lang="ru-RU" sz="2400" dirty="0" smtClean="0"/>
          </a:p>
          <a:p>
            <a:pPr marL="457200" indent="-457200"/>
            <a:r>
              <a:rPr lang="ru-RU" sz="2400" b="1" dirty="0" smtClean="0"/>
              <a:t>*    Биосфера </a:t>
            </a:r>
            <a:r>
              <a:rPr lang="ru-RU" sz="2400" dirty="0" smtClean="0"/>
              <a:t>(луг, лес, </a:t>
            </a:r>
          </a:p>
          <a:p>
            <a:pPr marL="457200" indent="-457200"/>
            <a:r>
              <a:rPr lang="ru-RU" sz="2400" dirty="0" smtClean="0"/>
              <a:t>     заповедник);</a:t>
            </a:r>
          </a:p>
          <a:p>
            <a:pPr marL="457200" indent="-457200"/>
            <a:endParaRPr lang="ru-RU" sz="2400" dirty="0" smtClean="0"/>
          </a:p>
          <a:p>
            <a:pPr marL="457200" indent="-457200"/>
            <a:r>
              <a:rPr lang="ru-RU" sz="2400" b="1" dirty="0" smtClean="0"/>
              <a:t>*    Гидросфера </a:t>
            </a:r>
            <a:r>
              <a:rPr lang="ru-RU" sz="2400" dirty="0" smtClean="0"/>
              <a:t>(озеро, река, </a:t>
            </a:r>
          </a:p>
          <a:p>
            <a:pPr marL="457200" indent="-457200"/>
            <a:r>
              <a:rPr lang="ru-RU" sz="2400" dirty="0" smtClean="0"/>
              <a:t>      океан, лужа)</a:t>
            </a:r>
          </a:p>
          <a:p>
            <a:pPr marL="457200" indent="-457200"/>
            <a:endParaRPr lang="ru-RU" sz="2400" dirty="0" smtClean="0"/>
          </a:p>
          <a:p>
            <a:pPr marL="457200" indent="-457200"/>
            <a:r>
              <a:rPr lang="ru-RU" sz="2400" b="1" dirty="0" smtClean="0"/>
              <a:t>*    Литосфера </a:t>
            </a:r>
            <a:r>
              <a:rPr lang="ru-RU" sz="2400" dirty="0" smtClean="0"/>
              <a:t>(овраг, равнина,</a:t>
            </a:r>
          </a:p>
          <a:p>
            <a:pPr marL="457200" indent="-457200"/>
            <a:r>
              <a:rPr lang="ru-RU" sz="2400" dirty="0" smtClean="0"/>
              <a:t>      гора, плоскогорье).</a:t>
            </a:r>
            <a:endParaRPr lang="ru-RU" sz="2400" dirty="0"/>
          </a:p>
        </p:txBody>
      </p:sp>
      <p:pic>
        <p:nvPicPr>
          <p:cNvPr id="9" name="Содержимое 8" descr="http://www.lesvesti.ru/impreview/images/main/4111_510x320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564904"/>
            <a:ext cx="3698875" cy="23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457200"/>
            <a:ext cx="6144744" cy="841248"/>
          </a:xfrm>
        </p:spPr>
        <p:txBody>
          <a:bodyPr/>
          <a:lstStyle/>
          <a:p>
            <a:r>
              <a:rPr lang="ru-RU" dirty="0" smtClean="0"/>
              <a:t>ВИДЫ  ПТК: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412776"/>
            <a:ext cx="5779368" cy="5112568"/>
          </a:xfrm>
        </p:spPr>
        <p:txBody>
          <a:bodyPr/>
          <a:lstStyle/>
          <a:p>
            <a:pPr>
              <a:buNone/>
            </a:pPr>
            <a:r>
              <a:rPr lang="ru-RU" u="sng" dirty="0" smtClean="0"/>
              <a:t>1.  По занимаемой территории:</a:t>
            </a:r>
          </a:p>
          <a:p>
            <a:pPr marL="514350" indent="-514350">
              <a:buNone/>
            </a:pPr>
            <a:r>
              <a:rPr lang="ru-RU" dirty="0" smtClean="0"/>
              <a:t>*  </a:t>
            </a:r>
            <a:r>
              <a:rPr lang="ru-RU" b="1" dirty="0" smtClean="0"/>
              <a:t>Локальные</a:t>
            </a:r>
            <a:r>
              <a:rPr lang="ru-RU" dirty="0" smtClean="0"/>
              <a:t> (луг, болото, лужа);</a:t>
            </a:r>
          </a:p>
          <a:p>
            <a:pPr marL="514350" indent="-514350">
              <a:buNone/>
            </a:pPr>
            <a:r>
              <a:rPr lang="ru-RU" dirty="0" smtClean="0"/>
              <a:t>*  </a:t>
            </a:r>
            <a:r>
              <a:rPr lang="ru-RU" b="1" dirty="0" smtClean="0"/>
              <a:t>Зональные</a:t>
            </a:r>
            <a:r>
              <a:rPr lang="ru-RU" dirty="0" smtClean="0"/>
              <a:t> (природные зоны);</a:t>
            </a:r>
          </a:p>
          <a:p>
            <a:pPr marL="514350" indent="-514350">
              <a:buNone/>
            </a:pPr>
            <a:r>
              <a:rPr lang="ru-RU" dirty="0" smtClean="0"/>
              <a:t>*  </a:t>
            </a:r>
            <a:r>
              <a:rPr lang="ru-RU" b="1" dirty="0" smtClean="0"/>
              <a:t>Глобальные </a:t>
            </a:r>
            <a:endParaRPr lang="ru-RU" b="1" dirty="0"/>
          </a:p>
        </p:txBody>
      </p:sp>
      <p:pic>
        <p:nvPicPr>
          <p:cNvPr id="5" name="Содержимое 4" descr="0_265dd_fd4dcd2e_X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56176" y="1772816"/>
            <a:ext cx="2771800" cy="2839594"/>
          </a:xfrm>
        </p:spPr>
      </p:pic>
      <p:sp>
        <p:nvSpPr>
          <p:cNvPr id="6" name="Стрелка вниз 5"/>
          <p:cNvSpPr/>
          <p:nvPr/>
        </p:nvSpPr>
        <p:spPr>
          <a:xfrm rot="2439483">
            <a:off x="1087829" y="404485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342017">
            <a:off x="3020092" y="405123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157192"/>
            <a:ext cx="194421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Суша:</a:t>
            </a:r>
          </a:p>
          <a:p>
            <a:pPr algn="ctr"/>
            <a:r>
              <a:rPr lang="ru-RU" sz="2800" dirty="0" smtClean="0"/>
              <a:t>1.Горы</a:t>
            </a:r>
          </a:p>
          <a:p>
            <a:pPr algn="ctr"/>
            <a:r>
              <a:rPr lang="ru-RU" sz="2800" dirty="0" smtClean="0"/>
              <a:t>2.Равнины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5157192"/>
            <a:ext cx="1872208" cy="1346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Океаны</a:t>
            </a:r>
            <a:endParaRPr lang="ru-RU" sz="2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725144"/>
            <a:ext cx="8223448" cy="157642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Природная зональность – </a:t>
            </a:r>
          </a:p>
          <a:p>
            <a:pPr algn="ctr"/>
            <a:r>
              <a:rPr lang="ru-RU" sz="2800" dirty="0" smtClean="0"/>
              <a:t>закономерная смена природных зон на Земле от экватора к полюсам.</a:t>
            </a:r>
            <a:endParaRPr lang="ru-RU" sz="2800" dirty="0"/>
          </a:p>
        </p:txBody>
      </p:sp>
      <p:pic>
        <p:nvPicPr>
          <p:cNvPr id="5" name="Рисунок 4" descr="http://uslide.ru/images/19/25244/960/img4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725144"/>
            <a:ext cx="8151440" cy="157642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b="1" dirty="0" smtClean="0"/>
              <a:t>ПЗ (природная зона) – </a:t>
            </a:r>
            <a:endParaRPr lang="ru-RU" sz="2800" dirty="0" smtClean="0"/>
          </a:p>
          <a:p>
            <a:pPr algn="ctr"/>
            <a:r>
              <a:rPr lang="ru-RU" sz="2800" dirty="0" smtClean="0"/>
              <a:t>взаимосвязанное и взаимообусловленное сочетание компонентов природы на определенной территории.</a:t>
            </a:r>
            <a:endParaRPr lang="ru-RU" sz="2800" dirty="0"/>
          </a:p>
        </p:txBody>
      </p:sp>
      <p:pic>
        <p:nvPicPr>
          <p:cNvPr id="5" name="Рисунок 4" descr="http://5klass.net/datas/okruzhajuschij-mir/Lesnaja-zhizn/0004-004-Lesnaja-zhizn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xfrm>
            <a:off x="3419872" y="476672"/>
            <a:ext cx="5029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136</TotalTime>
  <Words>369</Words>
  <Application>Microsoft Office PowerPoint</Application>
  <PresentationFormat>Экран (4:3)</PresentationFormat>
  <Paragraphs>83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РАЗНООБРАЗИЕ  ПРИРОДНЫХ  КОМПЛЕКСОВ  РОССИИ</vt:lpstr>
      <vt:lpstr>Значение  живых  существ</vt:lpstr>
      <vt:lpstr>Слайд 3</vt:lpstr>
      <vt:lpstr>Слайд 4</vt:lpstr>
      <vt:lpstr>Слайд 5</vt:lpstr>
      <vt:lpstr>Слайд 6</vt:lpstr>
      <vt:lpstr>ВИДЫ  ПТК:</vt:lpstr>
      <vt:lpstr>Слайд 8</vt:lpstr>
      <vt:lpstr>Слайд 9</vt:lpstr>
      <vt:lpstr>ОСОБЕННОСТИ  ПЗ:</vt:lpstr>
      <vt:lpstr>Слайд 11</vt:lpstr>
      <vt:lpstr>План  характеристики  ПТК  моря: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РАЗНООБРАЗИЕ  ПРИРОДНЫХ  КОМПЛЕКСОВ  РОССИИ</dc:title>
  <dc:creator>Admin</dc:creator>
  <cp:lastModifiedBy>Sveta</cp:lastModifiedBy>
  <cp:revision>52</cp:revision>
  <dcterms:created xsi:type="dcterms:W3CDTF">2013-02-09T18:51:21Z</dcterms:created>
  <dcterms:modified xsi:type="dcterms:W3CDTF">2016-02-12T18:47:03Z</dcterms:modified>
</cp:coreProperties>
</file>