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97F22-4536-4EAB-9B86-5563545259B3}" type="datetimeFigureOut">
              <a:rPr lang="ru-RU" smtClean="0"/>
              <a:pPr/>
              <a:t>29.01.2016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316A9-7827-49E6-AFCD-57AA51AAD3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veta\Documents\шаблоны для презентаций\шаблоны для презентаций\шаблоны\80de862d-2a76-43df-96b6-bbd675d213b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932041" y="2420888"/>
            <a:ext cx="388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Биологические</a:t>
            </a:r>
          </a:p>
          <a:p>
            <a:pPr algn="ctr"/>
            <a:r>
              <a:rPr lang="ru-RU" sz="4000" b="1" dirty="0" smtClean="0"/>
              <a:t>р</a:t>
            </a:r>
            <a:r>
              <a:rPr lang="ru-RU" sz="4000" b="1" dirty="0" smtClean="0"/>
              <a:t>есурсы.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00192" y="5301208"/>
            <a:ext cx="17366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8 класс</a:t>
            </a:r>
            <a:endParaRPr lang="ru-RU" sz="3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Sveta\Documents\шаблоны для презентаций\КРАСОТА (картинки)\8dca03255c7d2c10ae09d6dd43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10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71600" y="1844824"/>
            <a:ext cx="73514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/>
              <a:t>Биологические ресурсы </a:t>
            </a:r>
            <a:r>
              <a:rPr lang="ru-RU" sz="3600" b="1" dirty="0" smtClean="0"/>
              <a:t>– </a:t>
            </a:r>
            <a:endParaRPr lang="ru-RU" sz="3600" b="1" dirty="0" smtClean="0"/>
          </a:p>
          <a:p>
            <a:pPr algn="ctr"/>
            <a:r>
              <a:rPr lang="ru-RU" sz="3600" b="1" dirty="0" smtClean="0"/>
              <a:t>р</a:t>
            </a:r>
            <a:r>
              <a:rPr lang="ru-RU" sz="3600" b="1" dirty="0" smtClean="0"/>
              <a:t>есурсы  животного и растительного мира, используемые человеком в хозяйственной деятельности.</a:t>
            </a:r>
            <a:endParaRPr lang="ru-RU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Sveta\Documents\шаблоны для презентаций\КРАСОТА (картинки)\8dca03255c7d2c10ae09d6dd43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108" y="0"/>
            <a:ext cx="915310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403648" y="1484784"/>
            <a:ext cx="60486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Назовите способы </a:t>
            </a:r>
          </a:p>
          <a:p>
            <a:pPr algn="ctr"/>
            <a:r>
              <a:rPr lang="ru-RU" sz="4000" b="1" dirty="0" smtClean="0"/>
              <a:t>и</a:t>
            </a:r>
            <a:r>
              <a:rPr lang="ru-RU" sz="4000" b="1" dirty="0" smtClean="0"/>
              <a:t>спользования человеком ресурсов животного и растительного мира. </a:t>
            </a:r>
            <a:endParaRPr lang="ru-RU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Sveta\Documents\шаблоны для презентаций\КРАСОТА (картинки)\8dca03255c7d2c10ae09d6dd43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1176"/>
          </a:xfrm>
          <a:prstGeom prst="rect">
            <a:avLst/>
          </a:prstGeom>
          <a:noFill/>
        </p:spPr>
      </p:pic>
      <p:pic>
        <p:nvPicPr>
          <p:cNvPr id="5" name="Содержимое 3" descr="bioresursy_russi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Sveta\Documents\шаблоны для презентаций\КРАСОТА (картинки)\8dca03255c7d2c10ae09d6dd43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108" cy="6858000"/>
          </a:xfrm>
          <a:prstGeom prst="rect">
            <a:avLst/>
          </a:prstGeom>
          <a:noFill/>
        </p:spPr>
      </p:pic>
      <p:pic>
        <p:nvPicPr>
          <p:cNvPr id="5" name="Содержимое 3" descr="image00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Sveta\Documents\шаблоны для презентаций\КРАСОТА (картинки)\8dca03255c7d2c10ae09d6dd43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3108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195736" y="1124744"/>
            <a:ext cx="50007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Проблемы  использования</a:t>
            </a:r>
          </a:p>
          <a:p>
            <a:pPr algn="ctr"/>
            <a:r>
              <a:rPr lang="ru-RU" sz="3200" b="1" dirty="0" smtClean="0"/>
              <a:t>б</a:t>
            </a:r>
            <a:r>
              <a:rPr lang="ru-RU" sz="3200" b="1" dirty="0" smtClean="0"/>
              <a:t>иологических ресурсов:</a:t>
            </a:r>
            <a:endParaRPr lang="ru-RU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2564904"/>
            <a:ext cx="677134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1. Проблема </a:t>
            </a:r>
            <a:r>
              <a:rPr lang="ru-RU" sz="3200" dirty="0" err="1" smtClean="0"/>
              <a:t>исчерпаемости</a:t>
            </a:r>
            <a:r>
              <a:rPr lang="ru-RU" sz="3200" dirty="0" smtClean="0"/>
              <a:t>.</a:t>
            </a:r>
          </a:p>
          <a:p>
            <a:r>
              <a:rPr lang="ru-RU" sz="3200" dirty="0" smtClean="0"/>
              <a:t>2. Рациональное использование.</a:t>
            </a:r>
          </a:p>
          <a:p>
            <a:r>
              <a:rPr lang="ru-RU" sz="3200" dirty="0" smtClean="0"/>
              <a:t>3. Проблема вторичной переработки.</a:t>
            </a:r>
          </a:p>
          <a:p>
            <a:r>
              <a:rPr lang="ru-RU" sz="3200" dirty="0" smtClean="0"/>
              <a:t>4. Проблема сохранения видового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   разнообразия биологических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   ресурсов.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Sveta\Documents\шаблоны для презентаций\КРАСОТА (картинки)\8dca03255c7d2c10ae09d6dd4327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824"/>
            <a:ext cx="9144000" cy="685117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475656" y="1124744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Домашнее  задание</a:t>
            </a: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59632" y="2852936"/>
            <a:ext cx="700537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П. 30, вопросы на с.146 (устно). </a:t>
            </a:r>
          </a:p>
          <a:p>
            <a:pPr algn="ctr"/>
            <a:r>
              <a:rPr lang="ru-RU" sz="4000" b="1" dirty="0" smtClean="0"/>
              <a:t>Презентация на тему: «Красная книга России»</a:t>
            </a:r>
            <a:endParaRPr lang="ru-RU" sz="4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83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Sveta</dc:creator>
  <cp:lastModifiedBy>Sveta</cp:lastModifiedBy>
  <cp:revision>15</cp:revision>
  <dcterms:created xsi:type="dcterms:W3CDTF">2016-01-29T09:23:10Z</dcterms:created>
  <dcterms:modified xsi:type="dcterms:W3CDTF">2016-01-29T09:56:21Z</dcterms:modified>
</cp:coreProperties>
</file>