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77" r:id="rId11"/>
    <p:sldId id="279" r:id="rId12"/>
    <p:sldId id="278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F9F34-2473-44B8-902A-B8227496EAE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02B71-3E75-4677-A44A-BAA21D1B0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77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02B71-3E75-4677-A44A-BAA21D1B017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99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B8C85B3-047C-4ACF-B2D0-68337DCBE53B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AA21224-5846-445E-B571-351744CB0A6A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85B3-047C-4ACF-B2D0-68337DCBE53B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1224-5846-445E-B571-351744CB0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85B3-047C-4ACF-B2D0-68337DCBE53B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1224-5846-445E-B571-351744CB0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8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3504476-A2DA-4F12-BCF5-B9A19F81980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A5B59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CE1D5DB-2F4E-4A01-A7F3-884276A36FEB}" type="slidenum">
              <a:rPr lang="ru-RU" smtClean="0">
                <a:solidFill>
                  <a:srgbClr val="A5B592"/>
                </a:solidFill>
              </a:rPr>
              <a:pPr/>
              <a:t>‹#›</a:t>
            </a:fld>
            <a:endParaRPr lang="ru-RU">
              <a:solidFill>
                <a:srgbClr val="A5B592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558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476-A2DA-4F12-BCF5-B9A19F81980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5B59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D5DB-2F4E-4A01-A7F3-884276A3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039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476-A2DA-4F12-BCF5-B9A19F81980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5B59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D5DB-2F4E-4A01-A7F3-884276A3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354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476-A2DA-4F12-BCF5-B9A19F81980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5B59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D5DB-2F4E-4A01-A7F3-884276A36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72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476-A2DA-4F12-BCF5-B9A19F81980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5B59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D5DB-2F4E-4A01-A7F3-884276A3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676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476-A2DA-4F12-BCF5-B9A19F81980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5B59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D5DB-2F4E-4A01-A7F3-884276A3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178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476-A2DA-4F12-BCF5-B9A19F81980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5B59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D5DB-2F4E-4A01-A7F3-884276A3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283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9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476-A2DA-4F12-BCF5-B9A19F81980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D5DB-2F4E-4A01-A7F3-884276A36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A5B59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9298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85B3-047C-4ACF-B2D0-68337DCBE53B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1224-5846-445E-B571-351744CB0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9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476-A2DA-4F12-BCF5-B9A19F81980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A5B59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D5DB-2F4E-4A01-A7F3-884276A3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409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476-A2DA-4F12-BCF5-B9A19F81980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5B59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D5DB-2F4E-4A01-A7F3-884276A3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23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476-A2DA-4F12-BCF5-B9A19F81980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5B59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D5DB-2F4E-4A01-A7F3-884276A3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0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85B3-047C-4ACF-B2D0-68337DCBE53B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1224-5846-445E-B571-351744CB0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85B3-047C-4ACF-B2D0-68337DCBE53B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1224-5846-445E-B571-351744CB0A6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85B3-047C-4ACF-B2D0-68337DCBE53B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1224-5846-445E-B571-351744CB0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85B3-047C-4ACF-B2D0-68337DCBE53B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1224-5846-445E-B571-351744CB0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85B3-047C-4ACF-B2D0-68337DCBE53B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1224-5846-445E-B571-351744CB0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85B3-047C-4ACF-B2D0-68337DCBE53B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1224-5846-445E-B571-351744CB0A6A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85B3-047C-4ACF-B2D0-68337DCBE53B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1224-5846-445E-B571-351744CB0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B8C85B3-047C-4ACF-B2D0-68337DCBE53B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AA21224-5846-445E-B571-351744CB0A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8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3504476-A2DA-4F12-BCF5-B9A19F81980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A5B59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CE1D5DB-2F4E-4A01-A7F3-884276A3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0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России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2"/>
            <a:ext cx="7848988" cy="35089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Великой Отечественной войны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Жилёнене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С.В.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7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3758" y="2348880"/>
            <a:ext cx="3960440" cy="3508977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захвата Москвы был подготовлен план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Тайфун».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Немцы попытались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достичь на этом на правлении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трехкратного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превосходству в живой силе и технике. 30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началось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генеральное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наступление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Под Вязьмой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Брянском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войска попали 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окружение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сковали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врага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Оборону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Москвы возглавил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Георгий Жуков.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октября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враг подошел к городу и  в Москве было объявлено осадное положение.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5229200"/>
            <a:ext cx="201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Оборону Москвы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95762" y="692696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5.Битва за Москву.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335590"/>
            <a:ext cx="4042930" cy="2626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6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3758" y="2348880"/>
            <a:ext cx="3960440" cy="3508977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ноября на Красной площади прошел парад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Его участники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сразу же отправлялись на фронт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середине ноября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немцы возобновили наступление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столкнулись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отчаянным сопротивлением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Особо отличилась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316 дивизия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генерала Панфилова. 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время 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западу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Москвы советское командование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сосредоточило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мощные резервы и 5-6 декабря Красная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нанесла контрудар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немцы потеря ли 38 дивизий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отброшены от Москвы на 250 км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план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«молниеносной войны» был сорван.</a:t>
            </a:r>
          </a:p>
          <a:p>
            <a:pPr marL="6858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0251" y="3955982"/>
            <a:ext cx="3162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Подвиг героев-панфиловцев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95305" y="54868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5.Битва за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Москву.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227" y="1916832"/>
            <a:ext cx="3348044" cy="2039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325702"/>
            <a:ext cx="3466356" cy="1948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6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642918"/>
            <a:ext cx="7024744" cy="114300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Ответим на вопросы: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2348880"/>
            <a:ext cx="6451650" cy="3483749"/>
          </a:xfrm>
        </p:spPr>
        <p:txBody>
          <a:bodyPr>
            <a:normAutofit/>
          </a:bodyPr>
          <a:lstStyle/>
          <a:p>
            <a:pPr marL="68580" lvl="0" indent="0">
              <a:buClr>
                <a:srgbClr val="A5B592"/>
              </a:buClr>
              <a:buNone/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Перечислите события кануна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войны.</a:t>
            </a:r>
          </a:p>
          <a:p>
            <a:pPr marL="6858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Каковы были планы сторон?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 чем причины неудач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армии в начале войны?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4.Итоги битвы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Москву.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3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642918"/>
            <a:ext cx="7024744" cy="114300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урока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492" y="1928802"/>
            <a:ext cx="7171846" cy="390382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1.Канун войны.</a:t>
            </a:r>
          </a:p>
          <a:p>
            <a:pPr marL="6858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2.Начало войны.</a:t>
            </a:r>
          </a:p>
          <a:p>
            <a:pPr marL="6858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3.Силы и планы сторон.</a:t>
            </a:r>
          </a:p>
          <a:p>
            <a:pPr marL="6858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4.Неудачи Красной армии.</a:t>
            </a:r>
          </a:p>
          <a:p>
            <a:pPr marL="6858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5.Битва за Москву.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9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23652"/>
            <a:ext cx="4032448" cy="35089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были вызваны неудачи Красной армии на начальном этапе войны?</a:t>
            </a:r>
          </a:p>
          <a:p>
            <a:pPr marL="6858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74272" y="4509120"/>
            <a:ext cx="23346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СССР накануне войны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276872"/>
            <a:ext cx="3131046" cy="2045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8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0" y="2112787"/>
            <a:ext cx="3960440" cy="4345824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1941 г. Советская разведка постоянно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докладывала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Сталину о том, что Германия готовится 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нападению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СССР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Сталин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этому не верил, т.к.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-тал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Гитлер не сможет начать войну пока не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разгромит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Англию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полагал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война может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начаться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лета 1942 г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оставшееся время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 -полагалось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эффективно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боевым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действиям.</a:t>
            </a:r>
          </a:p>
          <a:p>
            <a:pPr marL="6858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мая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1941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Сталин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взял на себя функции Председателя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Совнаркома. Одновременно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разрабатываться идея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превентивного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удара по Германии.</a:t>
            </a:r>
          </a:p>
          <a:p>
            <a:pPr marL="6858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445224"/>
            <a:ext cx="6006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Павел Фитин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руководитель внешней разведки,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докладывал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Сталину секретную информацию о начале войны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25686" y="424345"/>
            <a:ext cx="8188696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1.Канун войны.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4" y="1828209"/>
            <a:ext cx="2707779" cy="3574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02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7881" y="332656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2.Начало войны.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2112787"/>
            <a:ext cx="4248472" cy="4091426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июня 1941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Германия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вероломно напала на СССР. Немцы нанесли удары по стратегически важным объектам и крупным городам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часы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Армия потеряла несколько тысяч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танков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самолетов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часы Сталин не понял, что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случилось, он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приказал «разгромить немцев, но не переходить на их территорию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Затем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Сталин «исчез» на 10 дней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полдень 22 июня по радио к советскому народу обратился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В.М.Молотов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9953" y="4800217"/>
            <a:ext cx="37045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Немецкие бомбардировщики Юнкерс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3477310" cy="248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05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4237531" cy="3508977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 выступление он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словами: «Наше дело правое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Враг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разбит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Победа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за нами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 По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всей стране была объявлена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военнообязанных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июня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создается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Верховного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Главнокомандовани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я.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 в соответствии с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туцией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 создан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обороны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получивший всю полноту власти в стране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возглавил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И.Сталин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5724477"/>
            <a:ext cx="3355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В.М. Молотов – Объявление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 1941 года о начале войны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34723" y="404664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2.Начало войны.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2664296" cy="3649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2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628800"/>
            <a:ext cx="3960440" cy="4046095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 Союза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выступил фашистский блок в составе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Германии,Финляндии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Румынии,Италии,Венгрии,Словакии.Он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располагал 190дивизиями.Красная Армия имела 170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дивизий.Численность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войск с обеих сторон была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равной-по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млн чел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тиллерийским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орудиям также наблюдалось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равенство. 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СССР был перевес в танках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авиации, но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немецкая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лучше.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3592" y="5303394"/>
            <a:ext cx="41012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И.Тоидзе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Плакат 1941г.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59123" y="476672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3.Силы и планы сторон.</a:t>
            </a: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123" y="1412776"/>
            <a:ext cx="2650340" cy="3748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98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3758" y="2348880"/>
            <a:ext cx="3960440" cy="3508977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Барбароссса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составленный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опыта войны в Европе предусматривал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«молниеносной войны». Германская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была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группами: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«Север»-на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-рад, «Центр»-на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«Юг»-на Украину. За 6 недель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предполагалось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разгромить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Красную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армию и выйти на линию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Архангельск-Астрахань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Советское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командование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исходило из концепции «войны на чужой территории». Но этот план пришлось пересмотреть.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5229200"/>
            <a:ext cx="2067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 немецкого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командования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95762" y="692696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3.Силы и планы сторон.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713" y="1973838"/>
            <a:ext cx="3457919" cy="313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76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04864"/>
            <a:ext cx="3960440" cy="3508977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3 недели немцы оккупировали Литву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Латвию, Белоруссию, большую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Украины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Молдавии,Эстонии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Красная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Армия потеряла 100 дивизий,3,5 тыс.самолетов,6 тыс. танков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Западный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оказался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окружении, в то же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немцы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столкнулись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отчаянным сопротивлением-враг потерял 100000 человек,40%танков,1000самолетов.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продолжала сохранять решающий перевес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продвижения вглубь страны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наступление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замедлялось.</a:t>
            </a:r>
          </a:p>
          <a:p>
            <a:pPr marL="6858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01431" y="5124461"/>
            <a:ext cx="23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Брестская крепость.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135395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4.Неудачи Красной армии.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927237"/>
            <a:ext cx="3232455" cy="2197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3006" y="1238836"/>
            <a:ext cx="3333750" cy="2224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2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стин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1974</TotalTime>
  <Words>727</Words>
  <Application>Microsoft Office PowerPoint</Application>
  <PresentationFormat>On-screen Show (4:3)</PresentationFormat>
  <Paragraphs>61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Остин</vt:lpstr>
      <vt:lpstr>Тема1</vt:lpstr>
      <vt:lpstr>История России</vt:lpstr>
      <vt:lpstr> План урока</vt:lpstr>
      <vt:lpstr>Задание на урок</vt:lpstr>
      <vt:lpstr>1.Канун войны.</vt:lpstr>
      <vt:lpstr>2.Начало войны.</vt:lpstr>
      <vt:lpstr>2.Начало войны.</vt:lpstr>
      <vt:lpstr>3.Силы и планы сторон. </vt:lpstr>
      <vt:lpstr>3.Силы и планы сторон.</vt:lpstr>
      <vt:lpstr>4.Неудачи Красной армии.</vt:lpstr>
      <vt:lpstr>5.Битва за Москву.</vt:lpstr>
      <vt:lpstr>5.Битва за Москву.</vt:lpstr>
      <vt:lpstr> Ответим на вопросы: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GE User</cp:lastModifiedBy>
  <cp:revision>43</cp:revision>
  <dcterms:created xsi:type="dcterms:W3CDTF">2015-12-11T14:47:20Z</dcterms:created>
  <dcterms:modified xsi:type="dcterms:W3CDTF">2016-02-03T12:34:45Z</dcterms:modified>
</cp:coreProperties>
</file>