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FA5C59-1BC0-47EC-A471-EC461B75501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C23892-B95E-48EF-AD20-9C000C658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815751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«Монстры» на дне океана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marian_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1196752"/>
            <a:ext cx="8496944" cy="53285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nhancedbuzz11411130556379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3722646" cy="28083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92D050"/>
                </a:solidFill>
              </a:rPr>
              <a:t>Гигантские </a:t>
            </a:r>
            <a:r>
              <a:rPr lang="ru-RU" sz="4800" dirty="0" err="1" smtClean="0">
                <a:solidFill>
                  <a:srgbClr val="92D050"/>
                </a:solidFill>
              </a:rPr>
              <a:t>изоподы</a:t>
            </a:r>
            <a:endParaRPr lang="ru-RU" sz="4800" dirty="0">
              <a:solidFill>
                <a:srgbClr val="92D050"/>
              </a:solidFill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573016"/>
            <a:ext cx="3672408" cy="2961266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7984" y="1268760"/>
          <a:ext cx="4223792" cy="2149583"/>
        </p:xfrm>
        <a:graphic>
          <a:graphicData uri="http://schemas.openxmlformats.org/drawingml/2006/table">
            <a:tbl>
              <a:tblPr/>
              <a:tblGrid>
                <a:gridCol w="4223792"/>
              </a:tblGrid>
              <a:tr h="2149583">
                <a:tc>
                  <a:txBody>
                    <a:bodyPr/>
                    <a:lstStyle/>
                    <a:p>
                      <a:r>
                        <a:rPr lang="ru-RU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neva"/>
                        </a:rPr>
                        <a:t>Гигантские</a:t>
                      </a:r>
                      <a:r>
                        <a:rPr lang="ru-RU" sz="2800" b="0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neva"/>
                        </a:rPr>
                        <a:t> </a:t>
                      </a:r>
                      <a:r>
                        <a:rPr lang="ru-RU" sz="2800" b="0" i="0" u="none" strike="noStrike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neva"/>
                        </a:rPr>
                        <a:t>изоподы</a:t>
                      </a:r>
                      <a:r>
                        <a:rPr lang="ru-RU" sz="2800" b="0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neva"/>
                        </a:rPr>
                        <a:t> – глубоководные раки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neva"/>
                        </a:rPr>
                        <a:t>, </a:t>
                      </a:r>
                      <a:r>
                        <a:rPr lang="ru-RU" sz="2800" b="0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neva"/>
                        </a:rPr>
                        <a:t>внешне напоминающие мокриц.</a:t>
                      </a:r>
                      <a:endParaRPr lang="ru-RU" sz="2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eneva"/>
                      </a:endParaRPr>
                    </a:p>
                  </a:txBody>
                  <a:tcPr marL="87346" marR="87346" marT="43673" marB="436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3717032"/>
            <a:ext cx="4032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Гигантские </a:t>
            </a:r>
            <a:r>
              <a:rPr lang="ru-RU" sz="2400" dirty="0" err="1">
                <a:solidFill>
                  <a:srgbClr val="002060"/>
                </a:solidFill>
              </a:rPr>
              <a:t>изоподы</a:t>
            </a:r>
            <a:r>
              <a:rPr lang="ru-RU" sz="2400" dirty="0">
                <a:solidFill>
                  <a:srgbClr val="002060"/>
                </a:solidFill>
              </a:rPr>
              <a:t> живут на глубине от 170 до 2 500 м. Большая часть всей популяции (около 80%) предпочитает держать на глубине 360-750 м. от поверхности воды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a-creatures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39"/>
            <a:ext cx="4032448" cy="35192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H="1" flipV="1">
            <a:off x="4355976" y="332656"/>
            <a:ext cx="4536504" cy="27363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92D050"/>
                </a:solidFill>
              </a:rPr>
              <a:t>Они плотоядны, могут  охотиться за  морскими огурцами, губками, возможно и за мелкой рыбой. Не брезгуют и падалью, которая опускается на морское дно с поверхности. </a:t>
            </a:r>
            <a:endParaRPr lang="ru-RU" sz="2400" dirty="0">
              <a:solidFill>
                <a:srgbClr val="92D050"/>
              </a:solidFill>
            </a:endParaRPr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140968"/>
            <a:ext cx="3995316" cy="33310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3717032"/>
            <a:ext cx="432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Поскольку пищи </a:t>
            </a:r>
            <a:r>
              <a:rPr lang="ru-RU" sz="2400" dirty="0" smtClean="0">
                <a:solidFill>
                  <a:srgbClr val="002060"/>
                </a:solidFill>
              </a:rPr>
              <a:t>на </a:t>
            </a:r>
            <a:r>
              <a:rPr lang="ru-RU" sz="2400" dirty="0">
                <a:solidFill>
                  <a:srgbClr val="002060"/>
                </a:solidFill>
              </a:rPr>
              <a:t>глубине не всегда </a:t>
            </a:r>
            <a:r>
              <a:rPr lang="ru-RU" sz="2400" dirty="0" smtClean="0">
                <a:solidFill>
                  <a:srgbClr val="002060"/>
                </a:solidFill>
              </a:rPr>
              <a:t>достаточно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то </a:t>
            </a:r>
            <a:r>
              <a:rPr lang="ru-RU" sz="2400" dirty="0" err="1">
                <a:solidFill>
                  <a:srgbClr val="002060"/>
                </a:solidFill>
              </a:rPr>
              <a:t>изоподы</a:t>
            </a:r>
            <a:r>
              <a:rPr lang="ru-RU" sz="2400" dirty="0">
                <a:solidFill>
                  <a:srgbClr val="002060"/>
                </a:solidFill>
              </a:rPr>
              <a:t> приспособились длительное время вообще обходиться без пищи. Известно 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что рак способен голодать 8 недель подряд.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712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476672"/>
            <a:ext cx="4124095" cy="30243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Акула-домовой</a:t>
            </a: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1293523903_krymu-poymali-akul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645024"/>
            <a:ext cx="3384376" cy="28803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980728"/>
            <a:ext cx="4176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Акула-домовой – глубоководная акула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ru-RU" sz="2800" dirty="0" smtClean="0">
                <a:solidFill>
                  <a:srgbClr val="7030A0"/>
                </a:solidFill>
              </a:rPr>
              <a:t>так же известна 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ru-RU" sz="2800" dirty="0" smtClean="0">
                <a:solidFill>
                  <a:srgbClr val="7030A0"/>
                </a:solidFill>
              </a:rPr>
              <a:t>как  акула- гоблин.</a:t>
            </a:r>
            <a:r>
              <a:rPr lang="ru-RU" sz="2800" dirty="0">
                <a:solidFill>
                  <a:srgbClr val="7030A0"/>
                </a:solidFill>
              </a:rPr>
              <a:t> Встречается на глубине свыше 200 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3645024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Питаются глубоководными кальмарами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крабами и рыбами.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Науке известны 45 экземпляров этих  акул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выброшенных на берег или выловленных.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88641"/>
            <a:ext cx="4320480" cy="34563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4042792" cy="190844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Впервые была добыта в 1897 году у берегов Японии. 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212976"/>
            <a:ext cx="3888432" cy="33272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0" y="3717032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Они существуют 125 миллионов лет. Фактически это единственный живой динозавр.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124744"/>
            <a:ext cx="4176464" cy="2232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Так же известна как морская ведьма и единственное известное животное у которой есть череп 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smtClean="0">
                <a:solidFill>
                  <a:srgbClr val="0070C0"/>
                </a:solidFill>
              </a:rPr>
              <a:t>но нет позвоночника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7030A0"/>
                </a:solidFill>
              </a:rPr>
              <a:t>Миксина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0b78b7760f2f677e4dd3f400a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429000"/>
            <a:ext cx="4212468" cy="2808312"/>
          </a:xfrm>
          <a:prstGeom prst="rect">
            <a:avLst/>
          </a:prstGeom>
        </p:spPr>
      </p:pic>
      <p:pic>
        <p:nvPicPr>
          <p:cNvPr id="6" name="Рисунок 5" descr="2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56992"/>
            <a:ext cx="3240360" cy="30223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76056" y="764704"/>
            <a:ext cx="3528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Питается </a:t>
            </a:r>
            <a:r>
              <a:rPr lang="ru-RU" sz="2800" dirty="0">
                <a:solidFill>
                  <a:srgbClr val="7030A0"/>
                </a:solidFill>
              </a:rPr>
              <a:t>маленькими </a:t>
            </a:r>
            <a:r>
              <a:rPr lang="ru-RU" sz="2800" dirty="0" smtClean="0">
                <a:solidFill>
                  <a:srgbClr val="7030A0"/>
                </a:solidFill>
              </a:rPr>
              <a:t>живыми</a:t>
            </a:r>
            <a:r>
              <a:rPr lang="en-US" sz="2800" dirty="0" smtClean="0">
                <a:solidFill>
                  <a:srgbClr val="7030A0"/>
                </a:solidFill>
              </a:rPr>
              <a:t>,</a:t>
            </a:r>
            <a:r>
              <a:rPr lang="ru-RU" sz="2800" dirty="0" smtClean="0">
                <a:solidFill>
                  <a:srgbClr val="7030A0"/>
                </a:solidFill>
              </a:rPr>
              <a:t> мертвыми и умирающими рыбками.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yc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348880"/>
            <a:ext cx="4536504" cy="381843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4258816" cy="158417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 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Она к тому же единственная из всех рыб, которая  умеет  чихать. </a:t>
            </a:r>
            <a:endParaRPr lang="ru-RU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2828836"/>
            <a:ext cx="4032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dirty="0" err="1">
                <a:solidFill>
                  <a:srgbClr val="92D050"/>
                </a:solidFill>
              </a:rPr>
              <a:t>Миксина</a:t>
            </a:r>
            <a:r>
              <a:rPr lang="ru-RU" sz="2800" dirty="0">
                <a:solidFill>
                  <a:srgbClr val="92D050"/>
                </a:solidFill>
              </a:rPr>
              <a:t> считается ночным животным. День </a:t>
            </a:r>
            <a:r>
              <a:rPr lang="ru-RU" sz="2800" dirty="0" smtClean="0">
                <a:solidFill>
                  <a:srgbClr val="92D050"/>
                </a:solidFill>
              </a:rPr>
              <a:t>она проводит </a:t>
            </a:r>
            <a:r>
              <a:rPr lang="ru-RU" sz="2800" dirty="0">
                <a:solidFill>
                  <a:srgbClr val="92D050"/>
                </a:solidFill>
              </a:rPr>
              <a:t>в иле, оставляя наружу лишь часть головы. Ночью же хищник выходит на охоту</a:t>
            </a:r>
            <a:r>
              <a:rPr lang="ru-RU" dirty="0"/>
              <a:t>. </a:t>
            </a: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60649"/>
            <a:ext cx="3960440" cy="24726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548680"/>
            <a:ext cx="4098776" cy="29654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Рыба-капля</a:t>
            </a:r>
            <a:endParaRPr lang="ru-RU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 descr="blobf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429000"/>
            <a:ext cx="4762500" cy="32026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1268760"/>
            <a:ext cx="4104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Признана самой уродливой рыбой. Её плоть имеет почти такую же плотность как и вода.</a:t>
            </a:r>
          </a:p>
          <a:p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717032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У этой рыбы отсутствует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  <a:r>
              <a:rPr lang="ru-RU" sz="2000" dirty="0" smtClean="0">
                <a:solidFill>
                  <a:srgbClr val="0070C0"/>
                </a:solidFill>
              </a:rPr>
              <a:t>плавательный пузырь, </a:t>
            </a:r>
            <a:r>
              <a:rPr lang="ru-RU" sz="2000" dirty="0">
                <a:solidFill>
                  <a:srgbClr val="0070C0"/>
                </a:solidFill>
              </a:rPr>
              <a:t>так как на больших глубинах, где давление в десятки раз больше, чем у поверхности, плавательный пузырь не работает.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60648"/>
            <a:ext cx="3674343" cy="359341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4258816" cy="241250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Она находится под угрозой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исчезновения.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4248472" cy="37507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4048" y="3861048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Отложив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икру, она сидит на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ней 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до тех пор, пока потомство не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появится. Забота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о потомстве продолжается и после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его появления.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246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«Монстры» на дне океана</vt:lpstr>
      <vt:lpstr>Гигантские изоподы</vt:lpstr>
      <vt:lpstr>Они плотоядны, могут  охотиться за  морскими огурцами, губками, возможно и за мелкой рыбой. Не брезгуют и падалью, которая опускается на морское дно с поверхности. </vt:lpstr>
      <vt:lpstr>Акула-домовой</vt:lpstr>
      <vt:lpstr>Впервые была добыта в 1897 году у берегов Японии. </vt:lpstr>
      <vt:lpstr>Миксина</vt:lpstr>
      <vt:lpstr> Она к тому же единственная из всех рыб, которая  умеет  чихать. </vt:lpstr>
      <vt:lpstr>Рыба-капля</vt:lpstr>
      <vt:lpstr>Она находится под угрозой  исчезновения.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«Монстры» на дне океана</dc:title>
  <dc:creator>Home</dc:creator>
  <cp:lastModifiedBy>Sveta</cp:lastModifiedBy>
  <cp:revision>12</cp:revision>
  <dcterms:created xsi:type="dcterms:W3CDTF">2014-04-10T15:40:00Z</dcterms:created>
  <dcterms:modified xsi:type="dcterms:W3CDTF">2015-10-13T20:30:36Z</dcterms:modified>
</cp:coreProperties>
</file>